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302" r:id="rId2"/>
    <p:sldId id="344" r:id="rId3"/>
    <p:sldId id="324" r:id="rId4"/>
    <p:sldId id="345" r:id="rId5"/>
    <p:sldId id="340" r:id="rId6"/>
    <p:sldId id="326" r:id="rId7"/>
    <p:sldId id="347" r:id="rId8"/>
    <p:sldId id="317" r:id="rId9"/>
    <p:sldId id="346" r:id="rId10"/>
    <p:sldId id="318" r:id="rId11"/>
    <p:sldId id="348" r:id="rId12"/>
    <p:sldId id="316" r:id="rId13"/>
    <p:sldId id="350" r:id="rId14"/>
    <p:sldId id="327" r:id="rId15"/>
    <p:sldId id="351" r:id="rId16"/>
    <p:sldId id="352" r:id="rId17"/>
    <p:sldId id="353" r:id="rId18"/>
    <p:sldId id="354" r:id="rId19"/>
    <p:sldId id="355" r:id="rId20"/>
    <p:sldId id="329" r:id="rId21"/>
    <p:sldId id="341" r:id="rId22"/>
    <p:sldId id="343" r:id="rId23"/>
  </p:sldIdLst>
  <p:sldSz cx="9144000" cy="6858000" type="screen4x3"/>
  <p:notesSz cx="7302500" cy="9588500"/>
  <p:defaultTextStyle>
    <a:defPPr>
      <a:defRPr lang="en-US"/>
    </a:defPPr>
    <a:lvl1pPr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44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44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44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44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0">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01"/>
  </p:normalViewPr>
  <p:slideViewPr>
    <p:cSldViewPr showGuides="1">
      <p:cViewPr varScale="1">
        <p:scale>
          <a:sx n="90" d="100"/>
          <a:sy n="90" d="100"/>
        </p:scale>
        <p:origin x="1648" y="20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698" y="-60"/>
      </p:cViewPr>
      <p:guideLst>
        <p:guide orient="horz" pos="3020"/>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14.xml"/><Relationship Id="rId7" Type="http://schemas.openxmlformats.org/officeDocument/2006/relationships/slide" Target="slides/slide18.xml"/><Relationship Id="rId2" Type="http://schemas.openxmlformats.org/officeDocument/2006/relationships/slide" Target="slides/slide6.xml"/><Relationship Id="rId1" Type="http://schemas.openxmlformats.org/officeDocument/2006/relationships/slide" Target="slides/slide1.xml"/><Relationship Id="rId6" Type="http://schemas.openxmlformats.org/officeDocument/2006/relationships/slide" Target="slides/slide17.xml"/><Relationship Id="rId5" Type="http://schemas.openxmlformats.org/officeDocument/2006/relationships/slide" Target="slides/slide16.xml"/><Relationship Id="rId4" Type="http://schemas.openxmlformats.org/officeDocument/2006/relationships/slide" Target="slides/slide15.xml"/><Relationship Id="rId9"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1AD35EB-5966-6042-BBE5-6D247ECF19A4}"/>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defTabSz="965200" eaLnBrk="1" hangingPunct="1">
              <a:defRPr sz="1300">
                <a:solidFill>
                  <a:schemeClr val="tx1"/>
                </a:solidFill>
                <a:latin typeface="Times New Roman" charset="0"/>
                <a:ea typeface="+mn-ea"/>
              </a:defRPr>
            </a:lvl1pPr>
          </a:lstStyle>
          <a:p>
            <a:pPr>
              <a:defRPr/>
            </a:pPr>
            <a:endParaRPr lang="en-US"/>
          </a:p>
        </p:txBody>
      </p:sp>
      <p:sp>
        <p:nvSpPr>
          <p:cNvPr id="67587" name="Rectangle 3">
            <a:extLst>
              <a:ext uri="{FF2B5EF4-FFF2-40B4-BE49-F238E27FC236}">
                <a16:creationId xmlns:a16="http://schemas.microsoft.com/office/drawing/2014/main" id="{74DDE450-C70E-7C46-B42F-C046FF2881FA}"/>
              </a:ext>
            </a:extLst>
          </p:cNvPr>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algn="r" defTabSz="965200" eaLnBrk="1" hangingPunct="1">
              <a:defRPr sz="1300" smtClean="0">
                <a:solidFill>
                  <a:schemeClr val="tx1"/>
                </a:solidFill>
                <a:latin typeface="Times New Roman" panose="02020603050405020304" pitchFamily="18" charset="0"/>
              </a:defRPr>
            </a:lvl1pPr>
          </a:lstStyle>
          <a:p>
            <a:pPr>
              <a:defRPr/>
            </a:pPr>
            <a:fld id="{9A7CE3C0-0E88-6A4F-B853-17F952685567}" type="datetime1">
              <a:rPr lang="en-US" altLang="en-US"/>
              <a:pPr>
                <a:defRPr/>
              </a:pPr>
              <a:t>10/10/20</a:t>
            </a:fld>
            <a:endParaRPr lang="en-US" altLang="en-US"/>
          </a:p>
        </p:txBody>
      </p:sp>
      <p:sp>
        <p:nvSpPr>
          <p:cNvPr id="67588" name="Rectangle 4">
            <a:extLst>
              <a:ext uri="{FF2B5EF4-FFF2-40B4-BE49-F238E27FC236}">
                <a16:creationId xmlns:a16="http://schemas.microsoft.com/office/drawing/2014/main" id="{FDCE8DB8-5B0B-484D-866E-C204580AF47E}"/>
              </a:ext>
            </a:extLst>
          </p:cNvPr>
          <p:cNvSpPr>
            <a:spLocks noGrp="1" noChangeArrowheads="1"/>
          </p:cNvSpPr>
          <p:nvPr>
            <p:ph type="ftr" sz="quarter" idx="2"/>
          </p:nvPr>
        </p:nvSpPr>
        <p:spPr bwMode="auto">
          <a:xfrm>
            <a:off x="0" y="9109075"/>
            <a:ext cx="3163888"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defTabSz="965200" eaLnBrk="1" hangingPunct="1">
              <a:defRPr sz="1300">
                <a:solidFill>
                  <a:schemeClr val="tx1"/>
                </a:solidFill>
                <a:latin typeface="Times New Roman" panose="02020603050405020304" pitchFamily="18" charset="0"/>
              </a:defRPr>
            </a:lvl1pPr>
          </a:lstStyle>
          <a:p>
            <a:pPr>
              <a:defRPr/>
            </a:pPr>
            <a:r>
              <a:rPr lang="en-US" altLang="en-US"/>
              <a:t>A Small Dose of Toxicology - Overview</a:t>
            </a:r>
          </a:p>
        </p:txBody>
      </p:sp>
      <p:sp>
        <p:nvSpPr>
          <p:cNvPr id="67589" name="Rectangle 5">
            <a:extLst>
              <a:ext uri="{FF2B5EF4-FFF2-40B4-BE49-F238E27FC236}">
                <a16:creationId xmlns:a16="http://schemas.microsoft.com/office/drawing/2014/main" id="{7BADE24B-2559-9147-B441-0AB9FF0E3FF1}"/>
              </a:ext>
            </a:extLst>
          </p:cNvPr>
          <p:cNvSpPr>
            <a:spLocks noGrp="1" noChangeArrowheads="1"/>
          </p:cNvSpPr>
          <p:nvPr>
            <p:ph type="sldNum" sz="quarter" idx="3"/>
          </p:nvPr>
        </p:nvSpPr>
        <p:spPr bwMode="auto">
          <a:xfrm>
            <a:off x="4138613" y="9109075"/>
            <a:ext cx="3163887"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algn="r" defTabSz="965200" eaLnBrk="1" hangingPunct="1">
              <a:defRPr sz="1300" smtClean="0">
                <a:solidFill>
                  <a:schemeClr val="tx1"/>
                </a:solidFill>
                <a:latin typeface="Times New Roman" panose="02020603050405020304" pitchFamily="18" charset="0"/>
              </a:defRPr>
            </a:lvl1pPr>
          </a:lstStyle>
          <a:p>
            <a:pPr>
              <a:defRPr/>
            </a:pPr>
            <a:fld id="{C1F77D6E-266A-7844-A349-16CBF6BEF2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339F36D-9A26-F540-B343-D1E964C2C660}"/>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defTabSz="965200" eaLnBrk="1" hangingPunct="1">
              <a:defRPr sz="1300">
                <a:solidFill>
                  <a:schemeClr val="tx1"/>
                </a:solidFill>
                <a:latin typeface="Times New Roman" charset="0"/>
                <a:ea typeface="+mn-ea"/>
              </a:defRPr>
            </a:lvl1pPr>
          </a:lstStyle>
          <a:p>
            <a:pPr>
              <a:defRPr/>
            </a:pPr>
            <a:endParaRPr lang="en-US"/>
          </a:p>
        </p:txBody>
      </p:sp>
      <p:sp>
        <p:nvSpPr>
          <p:cNvPr id="3075" name="Rectangle 3">
            <a:extLst>
              <a:ext uri="{FF2B5EF4-FFF2-40B4-BE49-F238E27FC236}">
                <a16:creationId xmlns:a16="http://schemas.microsoft.com/office/drawing/2014/main" id="{4B358CB6-6B66-C34E-97E2-668B4C0738A3}"/>
              </a:ext>
            </a:extLst>
          </p:cNvPr>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algn="r" defTabSz="965200" eaLnBrk="1" hangingPunct="1">
              <a:defRPr sz="1300" smtClean="0">
                <a:solidFill>
                  <a:schemeClr val="tx1"/>
                </a:solidFill>
                <a:latin typeface="Times New Roman" panose="02020603050405020304" pitchFamily="18" charset="0"/>
              </a:defRPr>
            </a:lvl1pPr>
          </a:lstStyle>
          <a:p>
            <a:pPr>
              <a:defRPr/>
            </a:pPr>
            <a:fld id="{57B985D5-1FA9-6B42-8BF0-F4A09E241E21}" type="datetime1">
              <a:rPr lang="en-US" altLang="en-US"/>
              <a:pPr>
                <a:defRPr/>
              </a:pPr>
              <a:t>10/10/20</a:t>
            </a:fld>
            <a:endParaRPr lang="en-US" altLang="en-US"/>
          </a:p>
        </p:txBody>
      </p:sp>
      <p:sp>
        <p:nvSpPr>
          <p:cNvPr id="3076" name="Rectangle 4">
            <a:extLst>
              <a:ext uri="{FF2B5EF4-FFF2-40B4-BE49-F238E27FC236}">
                <a16:creationId xmlns:a16="http://schemas.microsoft.com/office/drawing/2014/main" id="{7EBD4F71-B496-EC4A-AACF-98412222125B}"/>
              </a:ext>
            </a:extLst>
          </p:cNvPr>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01648C5-EBE9-6742-81D9-C5845B8350AF}"/>
              </a:ext>
            </a:extLst>
          </p:cNvPr>
          <p:cNvSpPr>
            <a:spLocks noGrp="1" noChangeArrowheads="1"/>
          </p:cNvSpPr>
          <p:nvPr>
            <p:ph type="body" sz="quarter" idx="3"/>
          </p:nvPr>
        </p:nvSpPr>
        <p:spPr bwMode="auto">
          <a:xfrm>
            <a:off x="973138" y="4554538"/>
            <a:ext cx="5356225" cy="43148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BDCE6122-512E-4340-ACD3-7D0D97E81AEE}"/>
              </a:ext>
            </a:extLst>
          </p:cNvPr>
          <p:cNvSpPr>
            <a:spLocks noGrp="1" noChangeArrowheads="1"/>
          </p:cNvSpPr>
          <p:nvPr>
            <p:ph type="ftr" sz="quarter" idx="4"/>
          </p:nvPr>
        </p:nvSpPr>
        <p:spPr bwMode="auto">
          <a:xfrm>
            <a:off x="0" y="9109075"/>
            <a:ext cx="3163888"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defTabSz="965200" eaLnBrk="1" hangingPunct="1">
              <a:defRPr sz="1300">
                <a:solidFill>
                  <a:schemeClr val="tx1"/>
                </a:solidFill>
                <a:latin typeface="Times New Roman" panose="02020603050405020304" pitchFamily="18" charset="0"/>
              </a:defRPr>
            </a:lvl1pPr>
          </a:lstStyle>
          <a:p>
            <a:pPr>
              <a:defRPr/>
            </a:pPr>
            <a:r>
              <a:rPr lang="en-US" altLang="en-US"/>
              <a:t>A Small Dose of Toxicology - Overview</a:t>
            </a:r>
          </a:p>
        </p:txBody>
      </p:sp>
      <p:sp>
        <p:nvSpPr>
          <p:cNvPr id="3079" name="Rectangle 7">
            <a:extLst>
              <a:ext uri="{FF2B5EF4-FFF2-40B4-BE49-F238E27FC236}">
                <a16:creationId xmlns:a16="http://schemas.microsoft.com/office/drawing/2014/main" id="{892DA8A8-ED95-3F41-BC36-652F8761E2DC}"/>
              </a:ext>
            </a:extLst>
          </p:cNvPr>
          <p:cNvSpPr>
            <a:spLocks noGrp="1" noChangeArrowheads="1"/>
          </p:cNvSpPr>
          <p:nvPr>
            <p:ph type="sldNum" sz="quarter" idx="5"/>
          </p:nvPr>
        </p:nvSpPr>
        <p:spPr bwMode="auto">
          <a:xfrm>
            <a:off x="4138613" y="9109075"/>
            <a:ext cx="3163887"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algn="r" defTabSz="965200" eaLnBrk="1" hangingPunct="1">
              <a:defRPr sz="1300" smtClean="0">
                <a:solidFill>
                  <a:schemeClr val="tx1"/>
                </a:solidFill>
                <a:latin typeface="Times New Roman" panose="02020603050405020304" pitchFamily="18" charset="0"/>
              </a:defRPr>
            </a:lvl1pPr>
          </a:lstStyle>
          <a:p>
            <a:pPr>
              <a:defRPr/>
            </a:pPr>
            <a:fld id="{389FB755-585D-CB42-902A-07594C96C8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3">
            <a:extLst>
              <a:ext uri="{FF2B5EF4-FFF2-40B4-BE49-F238E27FC236}">
                <a16:creationId xmlns:a16="http://schemas.microsoft.com/office/drawing/2014/main" id="{8CAF08CD-617C-964F-ACEA-B0DB970B388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A71BEEF6-EA91-2D43-B3FA-0C3E957AEEFF}" type="datetime4">
              <a:rPr lang="en-US" altLang="en-US" sz="1300"/>
              <a:pPr>
                <a:spcBef>
                  <a:spcPct val="0"/>
                </a:spcBef>
              </a:pPr>
              <a:t>October 10, 2020</a:t>
            </a:fld>
            <a:endParaRPr lang="en-US" altLang="en-US" sz="1300"/>
          </a:p>
        </p:txBody>
      </p:sp>
      <p:sp>
        <p:nvSpPr>
          <p:cNvPr id="6146" name="Rectangle 6">
            <a:extLst>
              <a:ext uri="{FF2B5EF4-FFF2-40B4-BE49-F238E27FC236}">
                <a16:creationId xmlns:a16="http://schemas.microsoft.com/office/drawing/2014/main" id="{300C90EB-EF4B-6E4F-B923-EC067E929B0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6147" name="Rectangle 7">
            <a:extLst>
              <a:ext uri="{FF2B5EF4-FFF2-40B4-BE49-F238E27FC236}">
                <a16:creationId xmlns:a16="http://schemas.microsoft.com/office/drawing/2014/main" id="{EED06482-C2D6-D146-BE5C-1F29513000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336A77C-1160-E944-B5D0-D809B036990C}" type="slidenum">
              <a:rPr lang="en-US" altLang="en-US" sz="1300"/>
              <a:pPr>
                <a:spcBef>
                  <a:spcPct val="0"/>
                </a:spcBef>
              </a:pPr>
              <a:t>1</a:t>
            </a:fld>
            <a:endParaRPr lang="en-US" altLang="en-US" sz="1300"/>
          </a:p>
        </p:txBody>
      </p:sp>
      <p:sp>
        <p:nvSpPr>
          <p:cNvPr id="6148" name="Rectangle 2">
            <a:extLst>
              <a:ext uri="{FF2B5EF4-FFF2-40B4-BE49-F238E27FC236}">
                <a16:creationId xmlns:a16="http://schemas.microsoft.com/office/drawing/2014/main" id="{AC1ABE57-FF0F-FC4D-977F-09F9BA934189}"/>
              </a:ext>
            </a:extLst>
          </p:cNvPr>
          <p:cNvSpPr>
            <a:spLocks noGrp="1" noRot="1" noChangeAspect="1" noChangeArrowheads="1" noTextEdit="1"/>
          </p:cNvSpPr>
          <p:nvPr>
            <p:ph type="sldImg"/>
          </p:nvPr>
        </p:nvSpPr>
        <p:spPr>
          <a:solidFill>
            <a:srgbClr val="FFFFFF"/>
          </a:solidFill>
          <a:ln/>
        </p:spPr>
      </p:sp>
      <p:sp>
        <p:nvSpPr>
          <p:cNvPr id="6149" name="Rectangle 3">
            <a:extLst>
              <a:ext uri="{FF2B5EF4-FFF2-40B4-BE49-F238E27FC236}">
                <a16:creationId xmlns:a16="http://schemas.microsoft.com/office/drawing/2014/main" id="{723BB59D-81D5-8049-A398-F3CCA393D0CC}"/>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a:extLst>
              <a:ext uri="{FF2B5EF4-FFF2-40B4-BE49-F238E27FC236}">
                <a16:creationId xmlns:a16="http://schemas.microsoft.com/office/drawing/2014/main" id="{007AA3C9-7ABD-3B41-A0AB-5C7588C97A3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F57EEE23-275A-D245-ADE5-6544B9D70D75}" type="datetime4">
              <a:rPr lang="en-US" altLang="en-US" sz="1300"/>
              <a:pPr>
                <a:spcBef>
                  <a:spcPct val="0"/>
                </a:spcBef>
              </a:pPr>
              <a:t>October 10, 2020</a:t>
            </a:fld>
            <a:endParaRPr lang="en-US" altLang="en-US" sz="1300"/>
          </a:p>
        </p:txBody>
      </p:sp>
      <p:sp>
        <p:nvSpPr>
          <p:cNvPr id="24578" name="Rectangle 6">
            <a:extLst>
              <a:ext uri="{FF2B5EF4-FFF2-40B4-BE49-F238E27FC236}">
                <a16:creationId xmlns:a16="http://schemas.microsoft.com/office/drawing/2014/main" id="{96EA365F-7B0F-6746-AEEB-ADA97A4A67F7}"/>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4579" name="Rectangle 7">
            <a:extLst>
              <a:ext uri="{FF2B5EF4-FFF2-40B4-BE49-F238E27FC236}">
                <a16:creationId xmlns:a16="http://schemas.microsoft.com/office/drawing/2014/main" id="{B6259560-E094-F747-97B2-37BCFD7FD0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745B8B49-E389-644B-81C5-2C3AD38A6797}" type="slidenum">
              <a:rPr lang="en-US" altLang="en-US" sz="1300"/>
              <a:pPr>
                <a:spcBef>
                  <a:spcPct val="0"/>
                </a:spcBef>
              </a:pPr>
              <a:t>10</a:t>
            </a:fld>
            <a:endParaRPr lang="en-US" altLang="en-US" sz="1300"/>
          </a:p>
        </p:txBody>
      </p:sp>
      <p:sp>
        <p:nvSpPr>
          <p:cNvPr id="24580" name="Rectangle 2">
            <a:extLst>
              <a:ext uri="{FF2B5EF4-FFF2-40B4-BE49-F238E27FC236}">
                <a16:creationId xmlns:a16="http://schemas.microsoft.com/office/drawing/2014/main" id="{521570CA-9E7A-194D-8FB3-3AF46A6E11A7}"/>
              </a:ext>
            </a:extLst>
          </p:cNvPr>
          <p:cNvSpPr>
            <a:spLocks noGrp="1" noRot="1" noChangeAspect="1" noChangeArrowheads="1" noTextEdit="1"/>
          </p:cNvSpPr>
          <p:nvPr>
            <p:ph type="sldImg"/>
          </p:nvPr>
        </p:nvSpPr>
        <p:spPr>
          <a:solidFill>
            <a:srgbClr val="FFFFFF"/>
          </a:solidFill>
          <a:ln/>
        </p:spPr>
      </p:sp>
      <p:sp>
        <p:nvSpPr>
          <p:cNvPr id="24581" name="Rectangle 3">
            <a:extLst>
              <a:ext uri="{FF2B5EF4-FFF2-40B4-BE49-F238E27FC236}">
                <a16:creationId xmlns:a16="http://schemas.microsoft.com/office/drawing/2014/main" id="{D6F1A250-7886-D34C-B7CA-47534C57ABC0}"/>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a:extLst>
              <a:ext uri="{FF2B5EF4-FFF2-40B4-BE49-F238E27FC236}">
                <a16:creationId xmlns:a16="http://schemas.microsoft.com/office/drawing/2014/main" id="{37AB8EB8-93D8-394C-A77B-68E787640DB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58BC4B7C-B8C7-C74E-85F3-1C33DF437300}" type="datetime4">
              <a:rPr lang="en-US" altLang="en-US" sz="1300"/>
              <a:pPr>
                <a:spcBef>
                  <a:spcPct val="0"/>
                </a:spcBef>
              </a:pPr>
              <a:t>October 10, 2020</a:t>
            </a:fld>
            <a:endParaRPr lang="en-US" altLang="en-US" sz="1300"/>
          </a:p>
        </p:txBody>
      </p:sp>
      <p:sp>
        <p:nvSpPr>
          <p:cNvPr id="26626" name="Rectangle 6">
            <a:extLst>
              <a:ext uri="{FF2B5EF4-FFF2-40B4-BE49-F238E27FC236}">
                <a16:creationId xmlns:a16="http://schemas.microsoft.com/office/drawing/2014/main" id="{4F61FC9E-9518-AE45-9CB1-7E61544590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6627" name="Rectangle 7">
            <a:extLst>
              <a:ext uri="{FF2B5EF4-FFF2-40B4-BE49-F238E27FC236}">
                <a16:creationId xmlns:a16="http://schemas.microsoft.com/office/drawing/2014/main" id="{32BBEE9C-CBFE-D543-8B7C-3E709A57FD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731C328A-8224-0D43-9032-470E75F5B016}" type="slidenum">
              <a:rPr lang="en-US" altLang="en-US" sz="1300"/>
              <a:pPr>
                <a:spcBef>
                  <a:spcPct val="0"/>
                </a:spcBef>
              </a:pPr>
              <a:t>11</a:t>
            </a:fld>
            <a:endParaRPr lang="en-US" altLang="en-US" sz="1300"/>
          </a:p>
        </p:txBody>
      </p:sp>
      <p:sp>
        <p:nvSpPr>
          <p:cNvPr id="26628" name="Rectangle 2">
            <a:extLst>
              <a:ext uri="{FF2B5EF4-FFF2-40B4-BE49-F238E27FC236}">
                <a16:creationId xmlns:a16="http://schemas.microsoft.com/office/drawing/2014/main" id="{95AD9D12-5D68-D64A-90B1-109E3F2C4493}"/>
              </a:ext>
            </a:extLst>
          </p:cNvPr>
          <p:cNvSpPr>
            <a:spLocks noGrp="1" noRot="1" noChangeAspect="1" noChangeArrowheads="1" noTextEdit="1"/>
          </p:cNvSpPr>
          <p:nvPr>
            <p:ph type="sldImg"/>
          </p:nvPr>
        </p:nvSpPr>
        <p:spPr>
          <a:solidFill>
            <a:srgbClr val="FFFFFF"/>
          </a:solidFill>
          <a:ln/>
        </p:spPr>
      </p:sp>
      <p:sp>
        <p:nvSpPr>
          <p:cNvPr id="26629" name="Rectangle 3">
            <a:extLst>
              <a:ext uri="{FF2B5EF4-FFF2-40B4-BE49-F238E27FC236}">
                <a16:creationId xmlns:a16="http://schemas.microsoft.com/office/drawing/2014/main" id="{1221BA86-6271-1848-93E7-7B4F4F9E19E7}"/>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a:extLst>
              <a:ext uri="{FF2B5EF4-FFF2-40B4-BE49-F238E27FC236}">
                <a16:creationId xmlns:a16="http://schemas.microsoft.com/office/drawing/2014/main" id="{F4E9F9D0-BB2B-7742-9B0D-20101E17A88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53211B77-62DA-CF48-AFBE-952967CDBE22}" type="datetime4">
              <a:rPr lang="en-US" altLang="en-US" sz="1300"/>
              <a:pPr>
                <a:spcBef>
                  <a:spcPct val="0"/>
                </a:spcBef>
              </a:pPr>
              <a:t>October 10, 2020</a:t>
            </a:fld>
            <a:endParaRPr lang="en-US" altLang="en-US" sz="1300"/>
          </a:p>
        </p:txBody>
      </p:sp>
      <p:sp>
        <p:nvSpPr>
          <p:cNvPr id="28674" name="Rectangle 6">
            <a:extLst>
              <a:ext uri="{FF2B5EF4-FFF2-40B4-BE49-F238E27FC236}">
                <a16:creationId xmlns:a16="http://schemas.microsoft.com/office/drawing/2014/main" id="{B5540CED-654F-3D4F-BE8B-3F71B28C385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8675" name="Rectangle 7">
            <a:extLst>
              <a:ext uri="{FF2B5EF4-FFF2-40B4-BE49-F238E27FC236}">
                <a16:creationId xmlns:a16="http://schemas.microsoft.com/office/drawing/2014/main" id="{6316D3EB-DBD2-F347-9DC9-163C280BE7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788E781-595B-504A-8DA3-805D3D8E2C62}" type="slidenum">
              <a:rPr lang="en-US" altLang="en-US" sz="1300"/>
              <a:pPr>
                <a:spcBef>
                  <a:spcPct val="0"/>
                </a:spcBef>
              </a:pPr>
              <a:t>12</a:t>
            </a:fld>
            <a:endParaRPr lang="en-US" altLang="en-US" sz="1300"/>
          </a:p>
        </p:txBody>
      </p:sp>
      <p:sp>
        <p:nvSpPr>
          <p:cNvPr id="28676" name="Rectangle 2">
            <a:extLst>
              <a:ext uri="{FF2B5EF4-FFF2-40B4-BE49-F238E27FC236}">
                <a16:creationId xmlns:a16="http://schemas.microsoft.com/office/drawing/2014/main" id="{96D3CE7D-EC17-5C42-B91D-7CF5CD64FFAB}"/>
              </a:ext>
            </a:extLst>
          </p:cNvPr>
          <p:cNvSpPr>
            <a:spLocks noGrp="1" noRot="1" noChangeAspect="1" noChangeArrowheads="1" noTextEdit="1"/>
          </p:cNvSpPr>
          <p:nvPr>
            <p:ph type="sldImg"/>
          </p:nvPr>
        </p:nvSpPr>
        <p:spPr>
          <a:solidFill>
            <a:srgbClr val="FFFFFF"/>
          </a:solidFill>
          <a:ln/>
        </p:spPr>
      </p:sp>
      <p:sp>
        <p:nvSpPr>
          <p:cNvPr id="28677" name="Rectangle 3">
            <a:extLst>
              <a:ext uri="{FF2B5EF4-FFF2-40B4-BE49-F238E27FC236}">
                <a16:creationId xmlns:a16="http://schemas.microsoft.com/office/drawing/2014/main" id="{EA94665F-4027-9547-A942-1652643096A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a:extLst>
              <a:ext uri="{FF2B5EF4-FFF2-40B4-BE49-F238E27FC236}">
                <a16:creationId xmlns:a16="http://schemas.microsoft.com/office/drawing/2014/main" id="{DBBC774C-13C7-3E45-9174-5C93B2928F8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B5805F8E-5216-914C-8286-04144423E888}" type="datetime4">
              <a:rPr lang="en-US" altLang="en-US" sz="1300"/>
              <a:pPr>
                <a:spcBef>
                  <a:spcPct val="0"/>
                </a:spcBef>
              </a:pPr>
              <a:t>October 10, 2020</a:t>
            </a:fld>
            <a:endParaRPr lang="en-US" altLang="en-US" sz="1300"/>
          </a:p>
        </p:txBody>
      </p:sp>
      <p:sp>
        <p:nvSpPr>
          <p:cNvPr id="30722" name="Rectangle 6">
            <a:extLst>
              <a:ext uri="{FF2B5EF4-FFF2-40B4-BE49-F238E27FC236}">
                <a16:creationId xmlns:a16="http://schemas.microsoft.com/office/drawing/2014/main" id="{813E9502-8B7C-F041-9725-91E411BC5FA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0723" name="Rectangle 7">
            <a:extLst>
              <a:ext uri="{FF2B5EF4-FFF2-40B4-BE49-F238E27FC236}">
                <a16:creationId xmlns:a16="http://schemas.microsoft.com/office/drawing/2014/main" id="{F59B9F9D-90F1-6843-9B42-D905007523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408E5614-803A-1C43-A2A5-77B4C358B662}" type="slidenum">
              <a:rPr lang="en-US" altLang="en-US" sz="1300"/>
              <a:pPr>
                <a:spcBef>
                  <a:spcPct val="0"/>
                </a:spcBef>
              </a:pPr>
              <a:t>13</a:t>
            </a:fld>
            <a:endParaRPr lang="en-US" altLang="en-US" sz="1300"/>
          </a:p>
        </p:txBody>
      </p:sp>
      <p:sp>
        <p:nvSpPr>
          <p:cNvPr id="30724" name="Rectangle 2">
            <a:extLst>
              <a:ext uri="{FF2B5EF4-FFF2-40B4-BE49-F238E27FC236}">
                <a16:creationId xmlns:a16="http://schemas.microsoft.com/office/drawing/2014/main" id="{8946C57A-EE91-0248-A193-83D2ADC615E1}"/>
              </a:ext>
            </a:extLst>
          </p:cNvPr>
          <p:cNvSpPr>
            <a:spLocks noGrp="1" noRot="1" noChangeAspect="1" noChangeArrowheads="1" noTextEdit="1"/>
          </p:cNvSpPr>
          <p:nvPr>
            <p:ph type="sldImg"/>
          </p:nvPr>
        </p:nvSpPr>
        <p:spPr>
          <a:solidFill>
            <a:srgbClr val="FFFFFF"/>
          </a:solidFill>
          <a:ln/>
        </p:spPr>
      </p:sp>
      <p:sp>
        <p:nvSpPr>
          <p:cNvPr id="30725" name="Rectangle 3">
            <a:extLst>
              <a:ext uri="{FF2B5EF4-FFF2-40B4-BE49-F238E27FC236}">
                <a16:creationId xmlns:a16="http://schemas.microsoft.com/office/drawing/2014/main" id="{D91E3872-2A14-804F-8EB1-081CC676CB4C}"/>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a:extLst>
              <a:ext uri="{FF2B5EF4-FFF2-40B4-BE49-F238E27FC236}">
                <a16:creationId xmlns:a16="http://schemas.microsoft.com/office/drawing/2014/main" id="{5BBB0448-4108-E949-82CA-6808617869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709649E7-BC34-104B-BC26-075B63308FB6}" type="datetime4">
              <a:rPr lang="en-US" altLang="en-US" sz="1300"/>
              <a:pPr>
                <a:spcBef>
                  <a:spcPct val="0"/>
                </a:spcBef>
              </a:pPr>
              <a:t>October 10, 2020</a:t>
            </a:fld>
            <a:endParaRPr lang="en-US" altLang="en-US" sz="1300"/>
          </a:p>
        </p:txBody>
      </p:sp>
      <p:sp>
        <p:nvSpPr>
          <p:cNvPr id="32770" name="Rectangle 6">
            <a:extLst>
              <a:ext uri="{FF2B5EF4-FFF2-40B4-BE49-F238E27FC236}">
                <a16:creationId xmlns:a16="http://schemas.microsoft.com/office/drawing/2014/main" id="{9CD8A298-DB3D-4C4C-8275-6169B475922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2771" name="Rectangle 7">
            <a:extLst>
              <a:ext uri="{FF2B5EF4-FFF2-40B4-BE49-F238E27FC236}">
                <a16:creationId xmlns:a16="http://schemas.microsoft.com/office/drawing/2014/main" id="{8B19B3DD-04B0-374C-BC08-A9D0337CE5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DBD74F5D-2241-0741-9097-3399B0E12FE5}" type="slidenum">
              <a:rPr lang="en-US" altLang="en-US" sz="1300"/>
              <a:pPr>
                <a:spcBef>
                  <a:spcPct val="0"/>
                </a:spcBef>
              </a:pPr>
              <a:t>14</a:t>
            </a:fld>
            <a:endParaRPr lang="en-US" altLang="en-US" sz="1300"/>
          </a:p>
        </p:txBody>
      </p:sp>
      <p:sp>
        <p:nvSpPr>
          <p:cNvPr id="32772" name="Rectangle 2">
            <a:extLst>
              <a:ext uri="{FF2B5EF4-FFF2-40B4-BE49-F238E27FC236}">
                <a16:creationId xmlns:a16="http://schemas.microsoft.com/office/drawing/2014/main" id="{7E2D51CA-D75B-7640-8548-43432BE4C2A2}"/>
              </a:ext>
            </a:extLst>
          </p:cNvPr>
          <p:cNvSpPr>
            <a:spLocks noGrp="1" noRot="1" noChangeAspect="1" noChangeArrowheads="1" noTextEdit="1"/>
          </p:cNvSpPr>
          <p:nvPr>
            <p:ph type="sldImg"/>
          </p:nvPr>
        </p:nvSpPr>
        <p:spPr>
          <a:solidFill>
            <a:srgbClr val="FFFFFF"/>
          </a:solidFill>
          <a:ln/>
        </p:spPr>
      </p:sp>
      <p:sp>
        <p:nvSpPr>
          <p:cNvPr id="32773" name="Rectangle 3">
            <a:extLst>
              <a:ext uri="{FF2B5EF4-FFF2-40B4-BE49-F238E27FC236}">
                <a16:creationId xmlns:a16="http://schemas.microsoft.com/office/drawing/2014/main" id="{060EDD34-0402-A048-A506-85215B7BBEC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a:extLst>
              <a:ext uri="{FF2B5EF4-FFF2-40B4-BE49-F238E27FC236}">
                <a16:creationId xmlns:a16="http://schemas.microsoft.com/office/drawing/2014/main" id="{96541F41-C360-AE46-9294-85D82EB1148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A7F649E-4F55-E244-A7F3-FB5246C5AC7B}" type="datetime4">
              <a:rPr lang="en-US" altLang="en-US" sz="1300"/>
              <a:pPr>
                <a:spcBef>
                  <a:spcPct val="0"/>
                </a:spcBef>
              </a:pPr>
              <a:t>October 10, 2020</a:t>
            </a:fld>
            <a:endParaRPr lang="en-US" altLang="en-US" sz="1300"/>
          </a:p>
        </p:txBody>
      </p:sp>
      <p:sp>
        <p:nvSpPr>
          <p:cNvPr id="34818" name="Rectangle 6">
            <a:extLst>
              <a:ext uri="{FF2B5EF4-FFF2-40B4-BE49-F238E27FC236}">
                <a16:creationId xmlns:a16="http://schemas.microsoft.com/office/drawing/2014/main" id="{4E1A8C3B-51D0-8C44-9D07-D0D48C8A5F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4819" name="Rectangle 7">
            <a:extLst>
              <a:ext uri="{FF2B5EF4-FFF2-40B4-BE49-F238E27FC236}">
                <a16:creationId xmlns:a16="http://schemas.microsoft.com/office/drawing/2014/main" id="{2DA06FE7-ADE7-2C41-A20C-3265E5C0C0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4634F40A-4B90-8C49-A4C3-0447BDC6C46B}" type="slidenum">
              <a:rPr lang="en-US" altLang="en-US" sz="1300"/>
              <a:pPr>
                <a:spcBef>
                  <a:spcPct val="0"/>
                </a:spcBef>
              </a:pPr>
              <a:t>15</a:t>
            </a:fld>
            <a:endParaRPr lang="en-US" altLang="en-US" sz="1300"/>
          </a:p>
        </p:txBody>
      </p:sp>
      <p:sp>
        <p:nvSpPr>
          <p:cNvPr id="34820" name="Rectangle 2">
            <a:extLst>
              <a:ext uri="{FF2B5EF4-FFF2-40B4-BE49-F238E27FC236}">
                <a16:creationId xmlns:a16="http://schemas.microsoft.com/office/drawing/2014/main" id="{00665D5A-F2E0-1A43-B1E5-0E105FD80B17}"/>
              </a:ext>
            </a:extLst>
          </p:cNvPr>
          <p:cNvSpPr>
            <a:spLocks noGrp="1" noRot="1" noChangeAspect="1" noChangeArrowheads="1" noTextEdit="1"/>
          </p:cNvSpPr>
          <p:nvPr>
            <p:ph type="sldImg"/>
          </p:nvPr>
        </p:nvSpPr>
        <p:spPr>
          <a:solidFill>
            <a:srgbClr val="FFFFFF"/>
          </a:solidFill>
          <a:ln/>
        </p:spPr>
      </p:sp>
      <p:sp>
        <p:nvSpPr>
          <p:cNvPr id="34821" name="Rectangle 3">
            <a:extLst>
              <a:ext uri="{FF2B5EF4-FFF2-40B4-BE49-F238E27FC236}">
                <a16:creationId xmlns:a16="http://schemas.microsoft.com/office/drawing/2014/main" id="{14C6EDC1-F8AC-A140-8487-F477402ABB04}"/>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a:extLst>
              <a:ext uri="{FF2B5EF4-FFF2-40B4-BE49-F238E27FC236}">
                <a16:creationId xmlns:a16="http://schemas.microsoft.com/office/drawing/2014/main" id="{6B423B11-4425-E74D-9EC5-322AD619E99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7D2B072-AB69-FB4D-B63E-5799D3B4D6B9}" type="datetime4">
              <a:rPr lang="en-US" altLang="en-US" sz="1300"/>
              <a:pPr>
                <a:spcBef>
                  <a:spcPct val="0"/>
                </a:spcBef>
              </a:pPr>
              <a:t>October 10, 2020</a:t>
            </a:fld>
            <a:endParaRPr lang="en-US" altLang="en-US" sz="1300"/>
          </a:p>
        </p:txBody>
      </p:sp>
      <p:sp>
        <p:nvSpPr>
          <p:cNvPr id="36866" name="Rectangle 6">
            <a:extLst>
              <a:ext uri="{FF2B5EF4-FFF2-40B4-BE49-F238E27FC236}">
                <a16:creationId xmlns:a16="http://schemas.microsoft.com/office/drawing/2014/main" id="{01D294BE-F321-B942-ADA6-4D32B70CD47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6867" name="Rectangle 7">
            <a:extLst>
              <a:ext uri="{FF2B5EF4-FFF2-40B4-BE49-F238E27FC236}">
                <a16:creationId xmlns:a16="http://schemas.microsoft.com/office/drawing/2014/main" id="{6F37342A-2058-5A47-949A-A791C1199B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CB98D29-77D1-0349-88AF-448AC98B7289}" type="slidenum">
              <a:rPr lang="en-US" altLang="en-US" sz="1300"/>
              <a:pPr>
                <a:spcBef>
                  <a:spcPct val="0"/>
                </a:spcBef>
              </a:pPr>
              <a:t>16</a:t>
            </a:fld>
            <a:endParaRPr lang="en-US" altLang="en-US" sz="1300"/>
          </a:p>
        </p:txBody>
      </p:sp>
      <p:sp>
        <p:nvSpPr>
          <p:cNvPr id="36868" name="Rectangle 2">
            <a:extLst>
              <a:ext uri="{FF2B5EF4-FFF2-40B4-BE49-F238E27FC236}">
                <a16:creationId xmlns:a16="http://schemas.microsoft.com/office/drawing/2014/main" id="{7B5B3143-085C-534C-AFDB-343D80EF2F53}"/>
              </a:ext>
            </a:extLst>
          </p:cNvPr>
          <p:cNvSpPr>
            <a:spLocks noGrp="1" noRot="1" noChangeAspect="1" noChangeArrowheads="1" noTextEdit="1"/>
          </p:cNvSpPr>
          <p:nvPr>
            <p:ph type="sldImg"/>
          </p:nvPr>
        </p:nvSpPr>
        <p:spPr>
          <a:solidFill>
            <a:srgbClr val="FFFFFF"/>
          </a:solidFill>
          <a:ln/>
        </p:spPr>
      </p:sp>
      <p:sp>
        <p:nvSpPr>
          <p:cNvPr id="36869" name="Rectangle 3">
            <a:extLst>
              <a:ext uri="{FF2B5EF4-FFF2-40B4-BE49-F238E27FC236}">
                <a16:creationId xmlns:a16="http://schemas.microsoft.com/office/drawing/2014/main" id="{DA64B9DB-E637-0B45-B7F8-3BCB244B12E9}"/>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a:extLst>
              <a:ext uri="{FF2B5EF4-FFF2-40B4-BE49-F238E27FC236}">
                <a16:creationId xmlns:a16="http://schemas.microsoft.com/office/drawing/2014/main" id="{99C37E98-3CCC-6943-96E2-546EF7BC66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AE9570DB-EDA7-A34B-9510-25D6AA295707}" type="datetime4">
              <a:rPr lang="en-US" altLang="en-US" sz="1300"/>
              <a:pPr>
                <a:spcBef>
                  <a:spcPct val="0"/>
                </a:spcBef>
              </a:pPr>
              <a:t>October 10, 2020</a:t>
            </a:fld>
            <a:endParaRPr lang="en-US" altLang="en-US" sz="1300"/>
          </a:p>
        </p:txBody>
      </p:sp>
      <p:sp>
        <p:nvSpPr>
          <p:cNvPr id="38914" name="Rectangle 6">
            <a:extLst>
              <a:ext uri="{FF2B5EF4-FFF2-40B4-BE49-F238E27FC236}">
                <a16:creationId xmlns:a16="http://schemas.microsoft.com/office/drawing/2014/main" id="{6F0A95AE-9263-6349-B1D5-B2FC8CC98B9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8915" name="Rectangle 7">
            <a:extLst>
              <a:ext uri="{FF2B5EF4-FFF2-40B4-BE49-F238E27FC236}">
                <a16:creationId xmlns:a16="http://schemas.microsoft.com/office/drawing/2014/main" id="{4DAD1C6A-5A28-CC4D-A448-59D2968D44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40CBC63-FFD2-9644-AA81-E75D0EA6CA8B}" type="slidenum">
              <a:rPr lang="en-US" altLang="en-US" sz="1300"/>
              <a:pPr>
                <a:spcBef>
                  <a:spcPct val="0"/>
                </a:spcBef>
              </a:pPr>
              <a:t>17</a:t>
            </a:fld>
            <a:endParaRPr lang="en-US" altLang="en-US" sz="1300"/>
          </a:p>
        </p:txBody>
      </p:sp>
      <p:sp>
        <p:nvSpPr>
          <p:cNvPr id="38916" name="Rectangle 2">
            <a:extLst>
              <a:ext uri="{FF2B5EF4-FFF2-40B4-BE49-F238E27FC236}">
                <a16:creationId xmlns:a16="http://schemas.microsoft.com/office/drawing/2014/main" id="{CC2C91AE-30FF-8545-820A-15E79999DF60}"/>
              </a:ext>
            </a:extLst>
          </p:cNvPr>
          <p:cNvSpPr>
            <a:spLocks noGrp="1" noRot="1" noChangeAspect="1" noChangeArrowheads="1" noTextEdit="1"/>
          </p:cNvSpPr>
          <p:nvPr>
            <p:ph type="sldImg"/>
          </p:nvPr>
        </p:nvSpPr>
        <p:spPr>
          <a:solidFill>
            <a:srgbClr val="FFFFFF"/>
          </a:solidFill>
          <a:ln/>
        </p:spPr>
      </p:sp>
      <p:sp>
        <p:nvSpPr>
          <p:cNvPr id="38917" name="Rectangle 3">
            <a:extLst>
              <a:ext uri="{FF2B5EF4-FFF2-40B4-BE49-F238E27FC236}">
                <a16:creationId xmlns:a16="http://schemas.microsoft.com/office/drawing/2014/main" id="{4DED42CE-B7AA-C547-B92A-D419A5211B26}"/>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a:extLst>
              <a:ext uri="{FF2B5EF4-FFF2-40B4-BE49-F238E27FC236}">
                <a16:creationId xmlns:a16="http://schemas.microsoft.com/office/drawing/2014/main" id="{4EDB89B4-EC9D-7C4B-848E-1401CC7FB3E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2C1BCC0-0FA7-1C4F-A552-207DDD308EAB}" type="datetime4">
              <a:rPr lang="en-US" altLang="en-US" sz="1300"/>
              <a:pPr>
                <a:spcBef>
                  <a:spcPct val="0"/>
                </a:spcBef>
              </a:pPr>
              <a:t>October 10, 2020</a:t>
            </a:fld>
            <a:endParaRPr lang="en-US" altLang="en-US" sz="1300"/>
          </a:p>
        </p:txBody>
      </p:sp>
      <p:sp>
        <p:nvSpPr>
          <p:cNvPr id="40962" name="Rectangle 6">
            <a:extLst>
              <a:ext uri="{FF2B5EF4-FFF2-40B4-BE49-F238E27FC236}">
                <a16:creationId xmlns:a16="http://schemas.microsoft.com/office/drawing/2014/main" id="{8571426E-3A21-F540-82E0-BCBA8D7B02C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40963" name="Rectangle 7">
            <a:extLst>
              <a:ext uri="{FF2B5EF4-FFF2-40B4-BE49-F238E27FC236}">
                <a16:creationId xmlns:a16="http://schemas.microsoft.com/office/drawing/2014/main" id="{BDCE8A35-95FE-0E40-A28C-1C0DC2046A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A64CB43-B4AE-6740-BA82-D5E9E6A003B3}" type="slidenum">
              <a:rPr lang="en-US" altLang="en-US" sz="1300"/>
              <a:pPr>
                <a:spcBef>
                  <a:spcPct val="0"/>
                </a:spcBef>
              </a:pPr>
              <a:t>18</a:t>
            </a:fld>
            <a:endParaRPr lang="en-US" altLang="en-US" sz="1300"/>
          </a:p>
        </p:txBody>
      </p:sp>
      <p:sp>
        <p:nvSpPr>
          <p:cNvPr id="40964" name="Rectangle 2">
            <a:extLst>
              <a:ext uri="{FF2B5EF4-FFF2-40B4-BE49-F238E27FC236}">
                <a16:creationId xmlns:a16="http://schemas.microsoft.com/office/drawing/2014/main" id="{5E3599C7-D6DD-5D45-A3BC-0C0A2EAFC732}"/>
              </a:ext>
            </a:extLst>
          </p:cNvPr>
          <p:cNvSpPr>
            <a:spLocks noGrp="1" noRot="1" noChangeAspect="1" noChangeArrowheads="1" noTextEdit="1"/>
          </p:cNvSpPr>
          <p:nvPr>
            <p:ph type="sldImg"/>
          </p:nvPr>
        </p:nvSpPr>
        <p:spPr>
          <a:solidFill>
            <a:srgbClr val="FFFFFF"/>
          </a:solidFill>
          <a:ln/>
        </p:spPr>
      </p:sp>
      <p:sp>
        <p:nvSpPr>
          <p:cNvPr id="40965" name="Rectangle 3">
            <a:extLst>
              <a:ext uri="{FF2B5EF4-FFF2-40B4-BE49-F238E27FC236}">
                <a16:creationId xmlns:a16="http://schemas.microsoft.com/office/drawing/2014/main" id="{95A51F1E-1325-B14E-B4D9-8DFDC212B275}"/>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a:extLst>
              <a:ext uri="{FF2B5EF4-FFF2-40B4-BE49-F238E27FC236}">
                <a16:creationId xmlns:a16="http://schemas.microsoft.com/office/drawing/2014/main" id="{916EBCFE-0756-0748-B07B-9B4811D3F88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B737FDED-2712-F140-A4EF-4E7FFE5482B1}" type="datetime4">
              <a:rPr lang="en-US" altLang="en-US" sz="1300"/>
              <a:pPr>
                <a:spcBef>
                  <a:spcPct val="0"/>
                </a:spcBef>
              </a:pPr>
              <a:t>October 10, 2020</a:t>
            </a:fld>
            <a:endParaRPr lang="en-US" altLang="en-US" sz="1300"/>
          </a:p>
        </p:txBody>
      </p:sp>
      <p:sp>
        <p:nvSpPr>
          <p:cNvPr id="43010" name="Rectangle 6">
            <a:extLst>
              <a:ext uri="{FF2B5EF4-FFF2-40B4-BE49-F238E27FC236}">
                <a16:creationId xmlns:a16="http://schemas.microsoft.com/office/drawing/2014/main" id="{D0DD1EB4-F3BB-874C-AD63-B323E2B543D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43011" name="Rectangle 7">
            <a:extLst>
              <a:ext uri="{FF2B5EF4-FFF2-40B4-BE49-F238E27FC236}">
                <a16:creationId xmlns:a16="http://schemas.microsoft.com/office/drawing/2014/main" id="{40994C70-59E6-1643-A256-A0B9F10AE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5945BA54-BDB7-D04C-BE18-CD7C1375269C}" type="slidenum">
              <a:rPr lang="en-US" altLang="en-US" sz="1300"/>
              <a:pPr>
                <a:spcBef>
                  <a:spcPct val="0"/>
                </a:spcBef>
              </a:pPr>
              <a:t>19</a:t>
            </a:fld>
            <a:endParaRPr lang="en-US" altLang="en-US" sz="1300"/>
          </a:p>
        </p:txBody>
      </p:sp>
      <p:sp>
        <p:nvSpPr>
          <p:cNvPr id="43012" name="Rectangle 2">
            <a:extLst>
              <a:ext uri="{FF2B5EF4-FFF2-40B4-BE49-F238E27FC236}">
                <a16:creationId xmlns:a16="http://schemas.microsoft.com/office/drawing/2014/main" id="{1F68328C-3C0D-5543-AD7E-195D89BBBE4B}"/>
              </a:ext>
            </a:extLst>
          </p:cNvPr>
          <p:cNvSpPr>
            <a:spLocks noGrp="1" noRot="1" noChangeAspect="1" noChangeArrowheads="1" noTextEdit="1"/>
          </p:cNvSpPr>
          <p:nvPr>
            <p:ph type="sldImg"/>
          </p:nvPr>
        </p:nvSpPr>
        <p:spPr>
          <a:solidFill>
            <a:srgbClr val="FFFFFF"/>
          </a:solidFill>
          <a:ln/>
        </p:spPr>
      </p:sp>
      <p:sp>
        <p:nvSpPr>
          <p:cNvPr id="43013" name="Rectangle 3">
            <a:extLst>
              <a:ext uri="{FF2B5EF4-FFF2-40B4-BE49-F238E27FC236}">
                <a16:creationId xmlns:a16="http://schemas.microsoft.com/office/drawing/2014/main" id="{4CF2030E-B8AB-9044-98B2-F760F6B69850}"/>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3">
            <a:extLst>
              <a:ext uri="{FF2B5EF4-FFF2-40B4-BE49-F238E27FC236}">
                <a16:creationId xmlns:a16="http://schemas.microsoft.com/office/drawing/2014/main" id="{D4A90EE0-3BAF-374C-81F1-1FA02C2B77E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8879BECA-8545-8C4C-A90A-DC4FFFB671C1}" type="datetime4">
              <a:rPr lang="en-US" altLang="en-US" sz="1300"/>
              <a:pPr>
                <a:spcBef>
                  <a:spcPct val="0"/>
                </a:spcBef>
              </a:pPr>
              <a:t>October 10, 2020</a:t>
            </a:fld>
            <a:endParaRPr lang="en-US" altLang="en-US" sz="1300"/>
          </a:p>
        </p:txBody>
      </p:sp>
      <p:sp>
        <p:nvSpPr>
          <p:cNvPr id="8194" name="Rectangle 6">
            <a:extLst>
              <a:ext uri="{FF2B5EF4-FFF2-40B4-BE49-F238E27FC236}">
                <a16:creationId xmlns:a16="http://schemas.microsoft.com/office/drawing/2014/main" id="{732729AD-A2E2-8C4D-BAF9-AFCA208ED1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8195" name="Rectangle 7">
            <a:extLst>
              <a:ext uri="{FF2B5EF4-FFF2-40B4-BE49-F238E27FC236}">
                <a16:creationId xmlns:a16="http://schemas.microsoft.com/office/drawing/2014/main" id="{E6C8E598-CC68-5A40-BAFA-A3FD35E1A5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E50ED412-7DD5-E04A-BE0F-8666C0CCC3B9}" type="slidenum">
              <a:rPr lang="en-US" altLang="en-US" sz="1300"/>
              <a:pPr>
                <a:spcBef>
                  <a:spcPct val="0"/>
                </a:spcBef>
              </a:pPr>
              <a:t>2</a:t>
            </a:fld>
            <a:endParaRPr lang="en-US" altLang="en-US" sz="1300"/>
          </a:p>
        </p:txBody>
      </p:sp>
      <p:sp>
        <p:nvSpPr>
          <p:cNvPr id="8196" name="Rectangle 2">
            <a:extLst>
              <a:ext uri="{FF2B5EF4-FFF2-40B4-BE49-F238E27FC236}">
                <a16:creationId xmlns:a16="http://schemas.microsoft.com/office/drawing/2014/main" id="{CFAA0114-4999-6346-8A8F-30BDDBDE9AC1}"/>
              </a:ext>
            </a:extLst>
          </p:cNvPr>
          <p:cNvSpPr>
            <a:spLocks noGrp="1" noRot="1" noChangeAspect="1" noChangeArrowheads="1" noTextEdit="1"/>
          </p:cNvSpPr>
          <p:nvPr>
            <p:ph type="sldImg"/>
          </p:nvPr>
        </p:nvSpPr>
        <p:spPr>
          <a:solidFill>
            <a:srgbClr val="FFFFFF"/>
          </a:solidFill>
          <a:ln/>
        </p:spPr>
      </p:sp>
      <p:sp>
        <p:nvSpPr>
          <p:cNvPr id="8197" name="Rectangle 3">
            <a:extLst>
              <a:ext uri="{FF2B5EF4-FFF2-40B4-BE49-F238E27FC236}">
                <a16:creationId xmlns:a16="http://schemas.microsoft.com/office/drawing/2014/main" id="{B79593A4-19E2-C54D-8696-DE1D7C5BFE7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a:extLst>
              <a:ext uri="{FF2B5EF4-FFF2-40B4-BE49-F238E27FC236}">
                <a16:creationId xmlns:a16="http://schemas.microsoft.com/office/drawing/2014/main" id="{11E402A7-16AD-0447-B097-4D6ECCBCF2C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4A7AC6E2-4010-8740-B1F9-D6B0BB1CE11D}" type="datetime4">
              <a:rPr lang="en-US" altLang="en-US" sz="1300"/>
              <a:pPr>
                <a:spcBef>
                  <a:spcPct val="0"/>
                </a:spcBef>
              </a:pPr>
              <a:t>October 10, 2020</a:t>
            </a:fld>
            <a:endParaRPr lang="en-US" altLang="en-US" sz="1300"/>
          </a:p>
        </p:txBody>
      </p:sp>
      <p:sp>
        <p:nvSpPr>
          <p:cNvPr id="45058" name="Rectangle 6">
            <a:extLst>
              <a:ext uri="{FF2B5EF4-FFF2-40B4-BE49-F238E27FC236}">
                <a16:creationId xmlns:a16="http://schemas.microsoft.com/office/drawing/2014/main" id="{488C2BB7-D35C-F24F-A10E-8B8902C6F1A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45059" name="Rectangle 7">
            <a:extLst>
              <a:ext uri="{FF2B5EF4-FFF2-40B4-BE49-F238E27FC236}">
                <a16:creationId xmlns:a16="http://schemas.microsoft.com/office/drawing/2014/main" id="{6B5FA20A-AF34-D846-846A-A87869750F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5FA032A0-5844-CB45-8C4C-961024C74BDA}" type="slidenum">
              <a:rPr lang="en-US" altLang="en-US" sz="1300"/>
              <a:pPr>
                <a:spcBef>
                  <a:spcPct val="0"/>
                </a:spcBef>
              </a:pPr>
              <a:t>20</a:t>
            </a:fld>
            <a:endParaRPr lang="en-US" altLang="en-US" sz="1300"/>
          </a:p>
        </p:txBody>
      </p:sp>
      <p:sp>
        <p:nvSpPr>
          <p:cNvPr id="45060" name="Rectangle 2">
            <a:extLst>
              <a:ext uri="{FF2B5EF4-FFF2-40B4-BE49-F238E27FC236}">
                <a16:creationId xmlns:a16="http://schemas.microsoft.com/office/drawing/2014/main" id="{8436055A-446D-8C4B-B494-A2ADDF511863}"/>
              </a:ext>
            </a:extLst>
          </p:cNvPr>
          <p:cNvSpPr>
            <a:spLocks noGrp="1" noRot="1" noChangeAspect="1" noChangeArrowheads="1" noTextEdit="1"/>
          </p:cNvSpPr>
          <p:nvPr>
            <p:ph type="sldImg"/>
          </p:nvPr>
        </p:nvSpPr>
        <p:spPr>
          <a:solidFill>
            <a:srgbClr val="FFFFFF"/>
          </a:solidFill>
          <a:ln/>
        </p:spPr>
      </p:sp>
      <p:sp>
        <p:nvSpPr>
          <p:cNvPr id="45061" name="Rectangle 3">
            <a:extLst>
              <a:ext uri="{FF2B5EF4-FFF2-40B4-BE49-F238E27FC236}">
                <a16:creationId xmlns:a16="http://schemas.microsoft.com/office/drawing/2014/main" id="{641337D4-DBAB-0A4C-888C-D544EEB7F4F2}"/>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a:extLst>
              <a:ext uri="{FF2B5EF4-FFF2-40B4-BE49-F238E27FC236}">
                <a16:creationId xmlns:a16="http://schemas.microsoft.com/office/drawing/2014/main" id="{06AC9066-B6B8-F34E-B0A9-8A4C8CF680A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EF702F1-B805-9B40-B732-90EC6A43A454}" type="datetime4">
              <a:rPr lang="en-US" altLang="en-US" sz="1300"/>
              <a:pPr>
                <a:spcBef>
                  <a:spcPct val="0"/>
                </a:spcBef>
              </a:pPr>
              <a:t>October 10, 2020</a:t>
            </a:fld>
            <a:endParaRPr lang="en-US" altLang="en-US" sz="1300"/>
          </a:p>
        </p:txBody>
      </p:sp>
      <p:sp>
        <p:nvSpPr>
          <p:cNvPr id="47106" name="Rectangle 6">
            <a:extLst>
              <a:ext uri="{FF2B5EF4-FFF2-40B4-BE49-F238E27FC236}">
                <a16:creationId xmlns:a16="http://schemas.microsoft.com/office/drawing/2014/main" id="{FD0CC1F3-510E-0346-BB63-2210F51167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47107" name="Rectangle 7">
            <a:extLst>
              <a:ext uri="{FF2B5EF4-FFF2-40B4-BE49-F238E27FC236}">
                <a16:creationId xmlns:a16="http://schemas.microsoft.com/office/drawing/2014/main" id="{61B009D9-3CBA-1543-903B-0AC74550A0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4DB04A85-11BA-8341-A7E7-6750092B5BA1}" type="slidenum">
              <a:rPr lang="en-US" altLang="en-US" sz="1300"/>
              <a:pPr>
                <a:spcBef>
                  <a:spcPct val="0"/>
                </a:spcBef>
              </a:pPr>
              <a:t>21</a:t>
            </a:fld>
            <a:endParaRPr lang="en-US" altLang="en-US" sz="1300"/>
          </a:p>
        </p:txBody>
      </p:sp>
      <p:sp>
        <p:nvSpPr>
          <p:cNvPr id="47108" name="Rectangle 2">
            <a:extLst>
              <a:ext uri="{FF2B5EF4-FFF2-40B4-BE49-F238E27FC236}">
                <a16:creationId xmlns:a16="http://schemas.microsoft.com/office/drawing/2014/main" id="{914B08DD-681E-B143-8092-D7927DE8D01F}"/>
              </a:ext>
            </a:extLst>
          </p:cNvPr>
          <p:cNvSpPr>
            <a:spLocks noGrp="1" noRot="1" noChangeAspect="1" noChangeArrowheads="1" noTextEdit="1"/>
          </p:cNvSpPr>
          <p:nvPr>
            <p:ph type="sldImg"/>
          </p:nvPr>
        </p:nvSpPr>
        <p:spPr>
          <a:solidFill>
            <a:srgbClr val="FFFFFF"/>
          </a:solidFill>
          <a:ln/>
        </p:spPr>
      </p:sp>
      <p:sp>
        <p:nvSpPr>
          <p:cNvPr id="47109" name="Rectangle 3">
            <a:extLst>
              <a:ext uri="{FF2B5EF4-FFF2-40B4-BE49-F238E27FC236}">
                <a16:creationId xmlns:a16="http://schemas.microsoft.com/office/drawing/2014/main" id="{CB0DFA1F-4056-E549-98DA-9C57CD5A5D5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a:extLst>
              <a:ext uri="{FF2B5EF4-FFF2-40B4-BE49-F238E27FC236}">
                <a16:creationId xmlns:a16="http://schemas.microsoft.com/office/drawing/2014/main" id="{49BEAEBA-9F57-F742-B095-3880346E10A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3F3379F-3B91-BD44-84F7-07AFCDC9FDA4}" type="datetime4">
              <a:rPr lang="en-US" altLang="en-US" sz="1300"/>
              <a:pPr>
                <a:spcBef>
                  <a:spcPct val="0"/>
                </a:spcBef>
              </a:pPr>
              <a:t>October 10, 2020</a:t>
            </a:fld>
            <a:endParaRPr lang="en-US" altLang="en-US" sz="1300"/>
          </a:p>
        </p:txBody>
      </p:sp>
      <p:sp>
        <p:nvSpPr>
          <p:cNvPr id="51202" name="Rectangle 6">
            <a:extLst>
              <a:ext uri="{FF2B5EF4-FFF2-40B4-BE49-F238E27FC236}">
                <a16:creationId xmlns:a16="http://schemas.microsoft.com/office/drawing/2014/main" id="{2CFEDB6E-2C32-F848-8718-8BCC32D1FA7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51203" name="Rectangle 7">
            <a:extLst>
              <a:ext uri="{FF2B5EF4-FFF2-40B4-BE49-F238E27FC236}">
                <a16:creationId xmlns:a16="http://schemas.microsoft.com/office/drawing/2014/main" id="{E9A5FB70-C089-3D4F-B906-5AEA7C3E25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7C953C15-F9BB-664F-BA66-9906D2443B7A}" type="slidenum">
              <a:rPr lang="en-US" altLang="en-US" sz="1300"/>
              <a:pPr>
                <a:spcBef>
                  <a:spcPct val="0"/>
                </a:spcBef>
              </a:pPr>
              <a:t>22</a:t>
            </a:fld>
            <a:endParaRPr lang="en-US" altLang="en-US" sz="1300"/>
          </a:p>
        </p:txBody>
      </p:sp>
      <p:sp>
        <p:nvSpPr>
          <p:cNvPr id="51204" name="Rectangle 2">
            <a:extLst>
              <a:ext uri="{FF2B5EF4-FFF2-40B4-BE49-F238E27FC236}">
                <a16:creationId xmlns:a16="http://schemas.microsoft.com/office/drawing/2014/main" id="{41537DDB-1F81-664E-A94B-A727213430C6}"/>
              </a:ext>
            </a:extLst>
          </p:cNvPr>
          <p:cNvSpPr>
            <a:spLocks noGrp="1" noRot="1" noChangeAspect="1" noChangeArrowheads="1" noTextEdit="1"/>
          </p:cNvSpPr>
          <p:nvPr>
            <p:ph type="sldImg"/>
          </p:nvPr>
        </p:nvSpPr>
        <p:spPr>
          <a:solidFill>
            <a:srgbClr val="FFFFFF"/>
          </a:solidFill>
          <a:ln/>
        </p:spPr>
      </p:sp>
      <p:sp>
        <p:nvSpPr>
          <p:cNvPr id="51205" name="Rectangle 3">
            <a:extLst>
              <a:ext uri="{FF2B5EF4-FFF2-40B4-BE49-F238E27FC236}">
                <a16:creationId xmlns:a16="http://schemas.microsoft.com/office/drawing/2014/main" id="{85A4AB9C-54CC-B747-987B-5177C5840A72}"/>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3">
            <a:extLst>
              <a:ext uri="{FF2B5EF4-FFF2-40B4-BE49-F238E27FC236}">
                <a16:creationId xmlns:a16="http://schemas.microsoft.com/office/drawing/2014/main" id="{C166EE2E-4DD2-1349-B12C-6BF20E4BE37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6249274-9991-8541-9344-8BFEA80FAB91}" type="datetime4">
              <a:rPr lang="en-US" altLang="en-US" sz="1300"/>
              <a:pPr>
                <a:spcBef>
                  <a:spcPct val="0"/>
                </a:spcBef>
              </a:pPr>
              <a:t>October 10, 2020</a:t>
            </a:fld>
            <a:endParaRPr lang="en-US" altLang="en-US" sz="1300"/>
          </a:p>
        </p:txBody>
      </p:sp>
      <p:sp>
        <p:nvSpPr>
          <p:cNvPr id="10242" name="Rectangle 6">
            <a:extLst>
              <a:ext uri="{FF2B5EF4-FFF2-40B4-BE49-F238E27FC236}">
                <a16:creationId xmlns:a16="http://schemas.microsoft.com/office/drawing/2014/main" id="{A36CAE7E-2607-464A-B6EC-44FF46A76AC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0243" name="Rectangle 7">
            <a:extLst>
              <a:ext uri="{FF2B5EF4-FFF2-40B4-BE49-F238E27FC236}">
                <a16:creationId xmlns:a16="http://schemas.microsoft.com/office/drawing/2014/main" id="{92DC19D3-6F33-DA43-90C2-287E7B2B28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FCEDAA7-A56F-B84E-9113-65D88BBD63CE}" type="slidenum">
              <a:rPr lang="en-US" altLang="en-US" sz="1300"/>
              <a:pPr>
                <a:spcBef>
                  <a:spcPct val="0"/>
                </a:spcBef>
              </a:pPr>
              <a:t>3</a:t>
            </a:fld>
            <a:endParaRPr lang="en-US" altLang="en-US" sz="1300"/>
          </a:p>
        </p:txBody>
      </p:sp>
      <p:sp>
        <p:nvSpPr>
          <p:cNvPr id="10244" name="Rectangle 2">
            <a:extLst>
              <a:ext uri="{FF2B5EF4-FFF2-40B4-BE49-F238E27FC236}">
                <a16:creationId xmlns:a16="http://schemas.microsoft.com/office/drawing/2014/main" id="{1ACC1338-343A-5547-9E23-0BD3A387BC33}"/>
              </a:ext>
            </a:extLst>
          </p:cNvPr>
          <p:cNvSpPr>
            <a:spLocks noGrp="1" noRot="1" noChangeAspect="1" noChangeArrowheads="1" noTextEdit="1"/>
          </p:cNvSpPr>
          <p:nvPr>
            <p:ph type="sldImg"/>
          </p:nvPr>
        </p:nvSpPr>
        <p:spPr>
          <a:solidFill>
            <a:srgbClr val="FFFFFF"/>
          </a:solidFill>
          <a:ln/>
        </p:spPr>
      </p:sp>
      <p:sp>
        <p:nvSpPr>
          <p:cNvPr id="10245" name="Rectangle 3">
            <a:extLst>
              <a:ext uri="{FF2B5EF4-FFF2-40B4-BE49-F238E27FC236}">
                <a16:creationId xmlns:a16="http://schemas.microsoft.com/office/drawing/2014/main" id="{2BE52605-DF48-7D43-9B4B-0A5D6C9172BE}"/>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3">
            <a:extLst>
              <a:ext uri="{FF2B5EF4-FFF2-40B4-BE49-F238E27FC236}">
                <a16:creationId xmlns:a16="http://schemas.microsoft.com/office/drawing/2014/main" id="{1A1BD339-FFB2-9F47-BAC5-51C0756653B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017E6588-D6C9-9046-92A3-339BFD727060}" type="datetime4">
              <a:rPr lang="en-US" altLang="en-US" sz="1300"/>
              <a:pPr>
                <a:spcBef>
                  <a:spcPct val="0"/>
                </a:spcBef>
              </a:pPr>
              <a:t>October 10, 2020</a:t>
            </a:fld>
            <a:endParaRPr lang="en-US" altLang="en-US" sz="1300"/>
          </a:p>
        </p:txBody>
      </p:sp>
      <p:sp>
        <p:nvSpPr>
          <p:cNvPr id="12290" name="Rectangle 6">
            <a:extLst>
              <a:ext uri="{FF2B5EF4-FFF2-40B4-BE49-F238E27FC236}">
                <a16:creationId xmlns:a16="http://schemas.microsoft.com/office/drawing/2014/main" id="{FBBAA936-25B4-F44D-A4B8-6F1FE450F74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2291" name="Rectangle 7">
            <a:extLst>
              <a:ext uri="{FF2B5EF4-FFF2-40B4-BE49-F238E27FC236}">
                <a16:creationId xmlns:a16="http://schemas.microsoft.com/office/drawing/2014/main" id="{F9EF2CC6-A6F5-9B4B-A5D3-A3FD36B96C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FAE4D85E-2FBE-9540-BEA5-9291466C1C9B}" type="slidenum">
              <a:rPr lang="en-US" altLang="en-US" sz="1300"/>
              <a:pPr>
                <a:spcBef>
                  <a:spcPct val="0"/>
                </a:spcBef>
              </a:pPr>
              <a:t>4</a:t>
            </a:fld>
            <a:endParaRPr lang="en-US" altLang="en-US" sz="1300"/>
          </a:p>
        </p:txBody>
      </p:sp>
      <p:sp>
        <p:nvSpPr>
          <p:cNvPr id="12292" name="Rectangle 2">
            <a:extLst>
              <a:ext uri="{FF2B5EF4-FFF2-40B4-BE49-F238E27FC236}">
                <a16:creationId xmlns:a16="http://schemas.microsoft.com/office/drawing/2014/main" id="{233C491D-03F6-AE41-BAD7-523B3FA6E8FB}"/>
              </a:ext>
            </a:extLst>
          </p:cNvPr>
          <p:cNvSpPr>
            <a:spLocks noGrp="1" noRot="1" noChangeAspect="1" noChangeArrowheads="1" noTextEdit="1"/>
          </p:cNvSpPr>
          <p:nvPr>
            <p:ph type="sldImg"/>
          </p:nvPr>
        </p:nvSpPr>
        <p:spPr>
          <a:solidFill>
            <a:srgbClr val="FFFFFF"/>
          </a:solidFill>
          <a:ln/>
        </p:spPr>
      </p:sp>
      <p:sp>
        <p:nvSpPr>
          <p:cNvPr id="12293" name="Rectangle 3">
            <a:extLst>
              <a:ext uri="{FF2B5EF4-FFF2-40B4-BE49-F238E27FC236}">
                <a16:creationId xmlns:a16="http://schemas.microsoft.com/office/drawing/2014/main" id="{B8DE69BA-9095-DE49-8C56-92296E7912D7}"/>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a:extLst>
              <a:ext uri="{FF2B5EF4-FFF2-40B4-BE49-F238E27FC236}">
                <a16:creationId xmlns:a16="http://schemas.microsoft.com/office/drawing/2014/main" id="{19A3DC87-F464-2B48-B6C6-DCDE2892A54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567DB6BD-DD16-9E43-95D1-1C5A8E1513F8}" type="datetime4">
              <a:rPr lang="en-US" altLang="en-US" sz="1300"/>
              <a:pPr>
                <a:spcBef>
                  <a:spcPct val="0"/>
                </a:spcBef>
              </a:pPr>
              <a:t>October 10, 2020</a:t>
            </a:fld>
            <a:endParaRPr lang="en-US" altLang="en-US" sz="1300"/>
          </a:p>
        </p:txBody>
      </p:sp>
      <p:sp>
        <p:nvSpPr>
          <p:cNvPr id="14338" name="Rectangle 6">
            <a:extLst>
              <a:ext uri="{FF2B5EF4-FFF2-40B4-BE49-F238E27FC236}">
                <a16:creationId xmlns:a16="http://schemas.microsoft.com/office/drawing/2014/main" id="{D7FF572D-ABE3-CC4D-8978-3814D456A9B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4339" name="Rectangle 7">
            <a:extLst>
              <a:ext uri="{FF2B5EF4-FFF2-40B4-BE49-F238E27FC236}">
                <a16:creationId xmlns:a16="http://schemas.microsoft.com/office/drawing/2014/main" id="{18404058-CE58-0049-8205-0CE4BE06CC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F187229-596D-144A-99F7-F8CE6FE0B66B}" type="slidenum">
              <a:rPr lang="en-US" altLang="en-US" sz="1300"/>
              <a:pPr>
                <a:spcBef>
                  <a:spcPct val="0"/>
                </a:spcBef>
              </a:pPr>
              <a:t>5</a:t>
            </a:fld>
            <a:endParaRPr lang="en-US" altLang="en-US" sz="1300"/>
          </a:p>
        </p:txBody>
      </p:sp>
      <p:sp>
        <p:nvSpPr>
          <p:cNvPr id="14340" name="Rectangle 2">
            <a:extLst>
              <a:ext uri="{FF2B5EF4-FFF2-40B4-BE49-F238E27FC236}">
                <a16:creationId xmlns:a16="http://schemas.microsoft.com/office/drawing/2014/main" id="{2BDBA839-0196-2343-817E-276C577E58D5}"/>
              </a:ext>
            </a:extLst>
          </p:cNvPr>
          <p:cNvSpPr>
            <a:spLocks noGrp="1" noRot="1" noChangeAspect="1" noChangeArrowheads="1" noTextEdit="1"/>
          </p:cNvSpPr>
          <p:nvPr>
            <p:ph type="sldImg"/>
          </p:nvPr>
        </p:nvSpPr>
        <p:spPr>
          <a:solidFill>
            <a:srgbClr val="FFFFFF"/>
          </a:solidFill>
          <a:ln/>
        </p:spPr>
      </p:sp>
      <p:sp>
        <p:nvSpPr>
          <p:cNvPr id="14341" name="Rectangle 3">
            <a:extLst>
              <a:ext uri="{FF2B5EF4-FFF2-40B4-BE49-F238E27FC236}">
                <a16:creationId xmlns:a16="http://schemas.microsoft.com/office/drawing/2014/main" id="{8F0D0B3F-9079-F941-960F-14176164E37F}"/>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a:extLst>
              <a:ext uri="{FF2B5EF4-FFF2-40B4-BE49-F238E27FC236}">
                <a16:creationId xmlns:a16="http://schemas.microsoft.com/office/drawing/2014/main" id="{4F6B050D-F518-A64A-A870-B80E00039AA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89DBC326-9F73-A345-91D9-64FBCB85D4C0}" type="datetime4">
              <a:rPr lang="en-US" altLang="en-US" sz="1300"/>
              <a:pPr>
                <a:spcBef>
                  <a:spcPct val="0"/>
                </a:spcBef>
              </a:pPr>
              <a:t>October 10, 2020</a:t>
            </a:fld>
            <a:endParaRPr lang="en-US" altLang="en-US" sz="1300"/>
          </a:p>
        </p:txBody>
      </p:sp>
      <p:sp>
        <p:nvSpPr>
          <p:cNvPr id="16386" name="Rectangle 6">
            <a:extLst>
              <a:ext uri="{FF2B5EF4-FFF2-40B4-BE49-F238E27FC236}">
                <a16:creationId xmlns:a16="http://schemas.microsoft.com/office/drawing/2014/main" id="{D012856D-76DC-5842-9F43-53529A2713E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6387" name="Rectangle 7">
            <a:extLst>
              <a:ext uri="{FF2B5EF4-FFF2-40B4-BE49-F238E27FC236}">
                <a16:creationId xmlns:a16="http://schemas.microsoft.com/office/drawing/2014/main" id="{A98BDBC3-86F4-9949-BA57-6F23027B42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F09BE1C-3A98-F54D-A29F-ED616804AAB0}" type="slidenum">
              <a:rPr lang="en-US" altLang="en-US" sz="1300"/>
              <a:pPr>
                <a:spcBef>
                  <a:spcPct val="0"/>
                </a:spcBef>
              </a:pPr>
              <a:t>6</a:t>
            </a:fld>
            <a:endParaRPr lang="en-US" altLang="en-US" sz="1300"/>
          </a:p>
        </p:txBody>
      </p:sp>
      <p:sp>
        <p:nvSpPr>
          <p:cNvPr id="16388" name="Rectangle 2">
            <a:extLst>
              <a:ext uri="{FF2B5EF4-FFF2-40B4-BE49-F238E27FC236}">
                <a16:creationId xmlns:a16="http://schemas.microsoft.com/office/drawing/2014/main" id="{4977B4CB-5727-054E-8654-5F5F8C394114}"/>
              </a:ext>
            </a:extLst>
          </p:cNvPr>
          <p:cNvSpPr>
            <a:spLocks noGrp="1" noRot="1" noChangeAspect="1" noChangeArrowheads="1" noTextEdit="1"/>
          </p:cNvSpPr>
          <p:nvPr>
            <p:ph type="sldImg"/>
          </p:nvPr>
        </p:nvSpPr>
        <p:spPr>
          <a:solidFill>
            <a:srgbClr val="FFFFFF"/>
          </a:solidFill>
          <a:ln/>
        </p:spPr>
      </p:sp>
      <p:sp>
        <p:nvSpPr>
          <p:cNvPr id="16389" name="Rectangle 3">
            <a:extLst>
              <a:ext uri="{FF2B5EF4-FFF2-40B4-BE49-F238E27FC236}">
                <a16:creationId xmlns:a16="http://schemas.microsoft.com/office/drawing/2014/main" id="{354A8BF8-9235-ED4E-BA89-ADB19C1A0F84}"/>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a:extLst>
              <a:ext uri="{FF2B5EF4-FFF2-40B4-BE49-F238E27FC236}">
                <a16:creationId xmlns:a16="http://schemas.microsoft.com/office/drawing/2014/main" id="{102369BA-57E8-754B-9ABD-1D82E8F14E3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B71DC01E-5028-EB47-A770-E4E44D8C48CD}" type="datetime4">
              <a:rPr lang="en-US" altLang="en-US" sz="1300"/>
              <a:pPr>
                <a:spcBef>
                  <a:spcPct val="0"/>
                </a:spcBef>
              </a:pPr>
              <a:t>October 10, 2020</a:t>
            </a:fld>
            <a:endParaRPr lang="en-US" altLang="en-US" sz="1300"/>
          </a:p>
        </p:txBody>
      </p:sp>
      <p:sp>
        <p:nvSpPr>
          <p:cNvPr id="18434" name="Rectangle 6">
            <a:extLst>
              <a:ext uri="{FF2B5EF4-FFF2-40B4-BE49-F238E27FC236}">
                <a16:creationId xmlns:a16="http://schemas.microsoft.com/office/drawing/2014/main" id="{DE43E6C2-6D2C-284F-B8E6-9CE21805EF87}"/>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8435" name="Rectangle 7">
            <a:extLst>
              <a:ext uri="{FF2B5EF4-FFF2-40B4-BE49-F238E27FC236}">
                <a16:creationId xmlns:a16="http://schemas.microsoft.com/office/drawing/2014/main" id="{6078A164-75AE-7E41-983D-43CC04F1D6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A1B889CD-A37C-1E45-9149-5A80C9890B5B}" type="slidenum">
              <a:rPr lang="en-US" altLang="en-US" sz="1300"/>
              <a:pPr>
                <a:spcBef>
                  <a:spcPct val="0"/>
                </a:spcBef>
              </a:pPr>
              <a:t>7</a:t>
            </a:fld>
            <a:endParaRPr lang="en-US" altLang="en-US" sz="1300"/>
          </a:p>
        </p:txBody>
      </p:sp>
      <p:sp>
        <p:nvSpPr>
          <p:cNvPr id="18436" name="Rectangle 2">
            <a:extLst>
              <a:ext uri="{FF2B5EF4-FFF2-40B4-BE49-F238E27FC236}">
                <a16:creationId xmlns:a16="http://schemas.microsoft.com/office/drawing/2014/main" id="{B9343C7D-090F-A947-B77F-0340B2D66CD6}"/>
              </a:ext>
            </a:extLst>
          </p:cNvPr>
          <p:cNvSpPr>
            <a:spLocks noGrp="1" noRot="1" noChangeAspect="1" noChangeArrowheads="1" noTextEdit="1"/>
          </p:cNvSpPr>
          <p:nvPr>
            <p:ph type="sldImg"/>
          </p:nvPr>
        </p:nvSpPr>
        <p:spPr>
          <a:solidFill>
            <a:srgbClr val="FFFFFF"/>
          </a:solidFill>
          <a:ln/>
        </p:spPr>
      </p:sp>
      <p:sp>
        <p:nvSpPr>
          <p:cNvPr id="18437" name="Rectangle 3">
            <a:extLst>
              <a:ext uri="{FF2B5EF4-FFF2-40B4-BE49-F238E27FC236}">
                <a16:creationId xmlns:a16="http://schemas.microsoft.com/office/drawing/2014/main" id="{7C7E3C26-9F5D-6445-B458-B8555A21CDAE}"/>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a:extLst>
              <a:ext uri="{FF2B5EF4-FFF2-40B4-BE49-F238E27FC236}">
                <a16:creationId xmlns:a16="http://schemas.microsoft.com/office/drawing/2014/main" id="{45648FC4-E94A-A944-B370-D4C77E9BC3B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4086211-5893-324A-B5AF-AB74697D7FCE}" type="datetime4">
              <a:rPr lang="en-US" altLang="en-US" sz="1300"/>
              <a:pPr>
                <a:spcBef>
                  <a:spcPct val="0"/>
                </a:spcBef>
              </a:pPr>
              <a:t>October 10, 2020</a:t>
            </a:fld>
            <a:endParaRPr lang="en-US" altLang="en-US" sz="1300"/>
          </a:p>
        </p:txBody>
      </p:sp>
      <p:sp>
        <p:nvSpPr>
          <p:cNvPr id="20482" name="Rectangle 6">
            <a:extLst>
              <a:ext uri="{FF2B5EF4-FFF2-40B4-BE49-F238E27FC236}">
                <a16:creationId xmlns:a16="http://schemas.microsoft.com/office/drawing/2014/main" id="{3DCEF067-6ECB-5949-8E3B-F8ACE8A908E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0483" name="Rectangle 7">
            <a:extLst>
              <a:ext uri="{FF2B5EF4-FFF2-40B4-BE49-F238E27FC236}">
                <a16:creationId xmlns:a16="http://schemas.microsoft.com/office/drawing/2014/main" id="{2F37723C-DE88-264A-8D9E-DD91271135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528A0FA-12C2-9D4E-9CF4-0850EAB194E2}" type="slidenum">
              <a:rPr lang="en-US" altLang="en-US" sz="1300"/>
              <a:pPr>
                <a:spcBef>
                  <a:spcPct val="0"/>
                </a:spcBef>
              </a:pPr>
              <a:t>8</a:t>
            </a:fld>
            <a:endParaRPr lang="en-US" altLang="en-US" sz="1300"/>
          </a:p>
        </p:txBody>
      </p:sp>
      <p:sp>
        <p:nvSpPr>
          <p:cNvPr id="20484" name="Rectangle 2">
            <a:extLst>
              <a:ext uri="{FF2B5EF4-FFF2-40B4-BE49-F238E27FC236}">
                <a16:creationId xmlns:a16="http://schemas.microsoft.com/office/drawing/2014/main" id="{ECDF445B-AB20-6F4B-9BD0-34F8CC7E6F6E}"/>
              </a:ext>
            </a:extLst>
          </p:cNvPr>
          <p:cNvSpPr>
            <a:spLocks noGrp="1" noRot="1" noChangeAspect="1" noChangeArrowheads="1" noTextEdit="1"/>
          </p:cNvSpPr>
          <p:nvPr>
            <p:ph type="sldImg"/>
          </p:nvPr>
        </p:nvSpPr>
        <p:spPr>
          <a:solidFill>
            <a:srgbClr val="FFFFFF"/>
          </a:solidFill>
          <a:ln/>
        </p:spPr>
      </p:sp>
      <p:sp>
        <p:nvSpPr>
          <p:cNvPr id="20485" name="Rectangle 3">
            <a:extLst>
              <a:ext uri="{FF2B5EF4-FFF2-40B4-BE49-F238E27FC236}">
                <a16:creationId xmlns:a16="http://schemas.microsoft.com/office/drawing/2014/main" id="{9C810FD2-5591-CD46-8BF2-D6266946AAC2}"/>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a:extLst>
              <a:ext uri="{FF2B5EF4-FFF2-40B4-BE49-F238E27FC236}">
                <a16:creationId xmlns:a16="http://schemas.microsoft.com/office/drawing/2014/main" id="{FE1F9233-DBB7-D347-9808-724C97E11B6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DCC2EF36-63B8-F74F-83E3-CD4E37CB96F0}" type="datetime4">
              <a:rPr lang="en-US" altLang="en-US" sz="1300"/>
              <a:pPr>
                <a:spcBef>
                  <a:spcPct val="0"/>
                </a:spcBef>
              </a:pPr>
              <a:t>October 10, 2020</a:t>
            </a:fld>
            <a:endParaRPr lang="en-US" altLang="en-US" sz="1300"/>
          </a:p>
        </p:txBody>
      </p:sp>
      <p:sp>
        <p:nvSpPr>
          <p:cNvPr id="22530" name="Rectangle 6">
            <a:extLst>
              <a:ext uri="{FF2B5EF4-FFF2-40B4-BE49-F238E27FC236}">
                <a16:creationId xmlns:a16="http://schemas.microsoft.com/office/drawing/2014/main" id="{9D6E2704-4705-5B47-BC21-B0509648C06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2531" name="Rectangle 7">
            <a:extLst>
              <a:ext uri="{FF2B5EF4-FFF2-40B4-BE49-F238E27FC236}">
                <a16:creationId xmlns:a16="http://schemas.microsoft.com/office/drawing/2014/main" id="{7C7CF4CC-FCC5-3441-8DD9-2B0247F0E8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11E8A97-AFC0-364B-BDA3-11A9D1F9EC6F}" type="slidenum">
              <a:rPr lang="en-US" altLang="en-US" sz="1300"/>
              <a:pPr>
                <a:spcBef>
                  <a:spcPct val="0"/>
                </a:spcBef>
              </a:pPr>
              <a:t>9</a:t>
            </a:fld>
            <a:endParaRPr lang="en-US" altLang="en-US" sz="1300"/>
          </a:p>
        </p:txBody>
      </p:sp>
      <p:sp>
        <p:nvSpPr>
          <p:cNvPr id="22532" name="Rectangle 2">
            <a:extLst>
              <a:ext uri="{FF2B5EF4-FFF2-40B4-BE49-F238E27FC236}">
                <a16:creationId xmlns:a16="http://schemas.microsoft.com/office/drawing/2014/main" id="{1500FD6A-FF07-E241-AB8E-257E47FE0DC1}"/>
              </a:ext>
            </a:extLst>
          </p:cNvPr>
          <p:cNvSpPr>
            <a:spLocks noGrp="1" noRot="1" noChangeAspect="1" noChangeArrowheads="1" noTextEdit="1"/>
          </p:cNvSpPr>
          <p:nvPr>
            <p:ph type="sldImg"/>
          </p:nvPr>
        </p:nvSpPr>
        <p:spPr>
          <a:solidFill>
            <a:srgbClr val="FFFFFF"/>
          </a:solidFill>
          <a:ln/>
        </p:spPr>
      </p:sp>
      <p:sp>
        <p:nvSpPr>
          <p:cNvPr id="22533" name="Rectangle 3">
            <a:extLst>
              <a:ext uri="{FF2B5EF4-FFF2-40B4-BE49-F238E27FC236}">
                <a16:creationId xmlns:a16="http://schemas.microsoft.com/office/drawing/2014/main" id="{AD42BB6D-6C7A-E947-95FD-B40D2A1D3E83}"/>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031">
            <a:extLst>
              <a:ext uri="{FF2B5EF4-FFF2-40B4-BE49-F238E27FC236}">
                <a16:creationId xmlns:a16="http://schemas.microsoft.com/office/drawing/2014/main" id="{49F16D15-E851-6D41-9DE7-1C2B933A088A}"/>
              </a:ext>
            </a:extLst>
          </p:cNvPr>
          <p:cNvSpPr>
            <a:spLocks noChangeArrowheads="1"/>
          </p:cNvSpPr>
          <p:nvPr userDrawn="1"/>
        </p:nvSpPr>
        <p:spPr bwMode="auto">
          <a:xfrm>
            <a:off x="0" y="0"/>
            <a:ext cx="9144000" cy="914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 name="Line 1032">
            <a:extLst>
              <a:ext uri="{FF2B5EF4-FFF2-40B4-BE49-F238E27FC236}">
                <a16:creationId xmlns:a16="http://schemas.microsoft.com/office/drawing/2014/main" id="{497F9A0B-9274-5540-8E8F-D61A11895BFA}"/>
              </a:ext>
            </a:extLst>
          </p:cNvPr>
          <p:cNvSpPr>
            <a:spLocks noChangeShapeType="1"/>
          </p:cNvSpPr>
          <p:nvPr userDrawn="1"/>
        </p:nvSpPr>
        <p:spPr bwMode="auto">
          <a:xfrm>
            <a:off x="0" y="914400"/>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13">
            <a:extLst>
              <a:ext uri="{FF2B5EF4-FFF2-40B4-BE49-F238E27FC236}">
                <a16:creationId xmlns:a16="http://schemas.microsoft.com/office/drawing/2014/main" id="{25A065D5-4DB7-F04D-8AC7-38648AD2BBCF}"/>
              </a:ext>
            </a:extLst>
          </p:cNvPr>
          <p:cNvSpPr txBox="1">
            <a:spLocks noChangeArrowheads="1"/>
          </p:cNvSpPr>
          <p:nvPr userDrawn="1"/>
        </p:nvSpPr>
        <p:spPr bwMode="auto">
          <a:xfrm>
            <a:off x="6781800" y="6604000"/>
            <a:ext cx="2362200" cy="254000"/>
          </a:xfrm>
          <a:prstGeom prst="rect">
            <a:avLst/>
          </a:prstGeom>
          <a:solidFill>
            <a:schemeClr val="hlink"/>
          </a:solidFill>
          <a:ln w="9525">
            <a:solidFill>
              <a:schemeClr val="tx1"/>
            </a:solidFill>
            <a:miter lim="800000"/>
            <a:headEnd/>
            <a:tailEnd/>
          </a:ln>
          <a:effectLst/>
        </p:spPr>
        <p:txBody>
          <a:bodyPr>
            <a:spAutoFit/>
          </a:bodyPr>
          <a:lstStyle>
            <a:lvl1pPr eaLnBrk="0" hangingPunct="0">
              <a:defRPr sz="44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4400">
                <a:solidFill>
                  <a:schemeClr val="tx2"/>
                </a:solidFill>
                <a:latin typeface="Arial" panose="020B0604020202020204" pitchFamily="34" charset="0"/>
                <a:ea typeface="ＭＳ Ｐゴシック" panose="020B0600070205080204" pitchFamily="34" charset="-128"/>
              </a:defRPr>
            </a:lvl2pPr>
            <a:lvl3pPr eaLnBrk="0" hangingPunct="0">
              <a:defRPr sz="4400">
                <a:solidFill>
                  <a:schemeClr val="tx2"/>
                </a:solidFill>
                <a:latin typeface="Arial" panose="020B0604020202020204" pitchFamily="34" charset="0"/>
                <a:ea typeface="ＭＳ Ｐゴシック" panose="020B0600070205080204" pitchFamily="34" charset="-128"/>
              </a:defRPr>
            </a:lvl3pPr>
            <a:lvl4pPr eaLnBrk="0" hangingPunct="0">
              <a:defRPr sz="4400">
                <a:solidFill>
                  <a:schemeClr val="tx2"/>
                </a:solidFill>
                <a:latin typeface="Arial" panose="020B0604020202020204" pitchFamily="34" charset="0"/>
                <a:ea typeface="ＭＳ Ｐゴシック" panose="020B0600070205080204" pitchFamily="34" charset="-128"/>
              </a:defRPr>
            </a:lvl4pPr>
            <a:lvl5pPr eaLnBrk="0" hangingPunct="0">
              <a:defRPr sz="44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1000" b="1" dirty="0"/>
              <a:t>A Small Dose of Pollutant – 10/06/20</a:t>
            </a:r>
          </a:p>
        </p:txBody>
      </p:sp>
    </p:spTree>
    <p:extLst>
      <p:ext uri="{BB962C8B-B14F-4D97-AF65-F5344CB8AC3E}">
        <p14:creationId xmlns:p14="http://schemas.microsoft.com/office/powerpoint/2010/main" val="618906856"/>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3014011"/>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
            <a:ext cx="6019800" cy="6049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8203241"/>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3736548"/>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14996019"/>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9239440"/>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6352465"/>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2532349"/>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538793"/>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28594545"/>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9483258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FCFE"/>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C37AFED8-47DD-3543-A62A-A13367625EFC}"/>
              </a:ext>
            </a:extLst>
          </p:cNvPr>
          <p:cNvSpPr>
            <a:spLocks noChangeArrowheads="1"/>
          </p:cNvSpPr>
          <p:nvPr userDrawn="1"/>
        </p:nvSpPr>
        <p:spPr bwMode="auto">
          <a:xfrm>
            <a:off x="0" y="0"/>
            <a:ext cx="9144000" cy="914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27" name="Rectangle 8">
            <a:extLst>
              <a:ext uri="{FF2B5EF4-FFF2-40B4-BE49-F238E27FC236}">
                <a16:creationId xmlns:a16="http://schemas.microsoft.com/office/drawing/2014/main" id="{BAD1627B-55F6-DA40-A00B-7B2B0EB0842A}"/>
              </a:ext>
            </a:extLst>
          </p:cNvPr>
          <p:cNvSpPr>
            <a:spLocks noChangeArrowheads="1"/>
          </p:cNvSpPr>
          <p:nvPr userDrawn="1"/>
        </p:nvSpPr>
        <p:spPr bwMode="auto">
          <a:xfrm>
            <a:off x="0" y="0"/>
            <a:ext cx="9144000" cy="914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028" name="Line 9">
            <a:extLst>
              <a:ext uri="{FF2B5EF4-FFF2-40B4-BE49-F238E27FC236}">
                <a16:creationId xmlns:a16="http://schemas.microsoft.com/office/drawing/2014/main" id="{62718E0E-71C4-CF43-A9D1-D03BD6A6450A}"/>
              </a:ext>
            </a:extLst>
          </p:cNvPr>
          <p:cNvSpPr>
            <a:spLocks noChangeShapeType="1"/>
          </p:cNvSpPr>
          <p:nvPr userDrawn="1"/>
        </p:nvSpPr>
        <p:spPr bwMode="auto">
          <a:xfrm>
            <a:off x="0" y="914400"/>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Rectangle 12">
            <a:extLst>
              <a:ext uri="{FF2B5EF4-FFF2-40B4-BE49-F238E27FC236}">
                <a16:creationId xmlns:a16="http://schemas.microsoft.com/office/drawing/2014/main" id="{1F449783-0C7A-774A-806F-EF683542B62B}"/>
              </a:ext>
            </a:extLst>
          </p:cNvPr>
          <p:cNvSpPr>
            <a:spLocks noGrp="1" noChangeArrowheads="1"/>
          </p:cNvSpPr>
          <p:nvPr>
            <p:ph type="title"/>
          </p:nvPr>
        </p:nvSpPr>
        <p:spPr bwMode="auto">
          <a:xfrm>
            <a:off x="685800" y="762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dirty="0"/>
              <a:t>Click to Edit Master Title Style</a:t>
            </a:r>
          </a:p>
        </p:txBody>
      </p:sp>
      <p:sp>
        <p:nvSpPr>
          <p:cNvPr id="1037" name="Text Box 13">
            <a:extLst>
              <a:ext uri="{FF2B5EF4-FFF2-40B4-BE49-F238E27FC236}">
                <a16:creationId xmlns:a16="http://schemas.microsoft.com/office/drawing/2014/main" id="{B180B1CA-DCF5-C64F-9CDE-82A5DC465C3D}"/>
              </a:ext>
            </a:extLst>
          </p:cNvPr>
          <p:cNvSpPr txBox="1">
            <a:spLocks noChangeArrowheads="1"/>
          </p:cNvSpPr>
          <p:nvPr userDrawn="1"/>
        </p:nvSpPr>
        <p:spPr bwMode="auto">
          <a:xfrm>
            <a:off x="6781800" y="6604000"/>
            <a:ext cx="2362200" cy="254000"/>
          </a:xfrm>
          <a:prstGeom prst="rect">
            <a:avLst/>
          </a:prstGeom>
          <a:solidFill>
            <a:schemeClr val="hlink"/>
          </a:solidFill>
          <a:ln w="9525">
            <a:solidFill>
              <a:schemeClr val="tx1"/>
            </a:solidFill>
            <a:miter lim="800000"/>
            <a:headEnd/>
            <a:tailEnd/>
          </a:ln>
          <a:effectLst/>
        </p:spPr>
        <p:txBody>
          <a:bodyPr>
            <a:spAutoFit/>
          </a:bodyPr>
          <a:lstStyle>
            <a:lvl1pPr eaLnBrk="0" hangingPunct="0">
              <a:defRPr sz="44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4400">
                <a:solidFill>
                  <a:schemeClr val="tx2"/>
                </a:solidFill>
                <a:latin typeface="Arial" panose="020B0604020202020204" pitchFamily="34" charset="0"/>
                <a:ea typeface="ＭＳ Ｐゴシック" panose="020B0600070205080204" pitchFamily="34" charset="-128"/>
              </a:defRPr>
            </a:lvl2pPr>
            <a:lvl3pPr eaLnBrk="0" hangingPunct="0">
              <a:defRPr sz="4400">
                <a:solidFill>
                  <a:schemeClr val="tx2"/>
                </a:solidFill>
                <a:latin typeface="Arial" panose="020B0604020202020204" pitchFamily="34" charset="0"/>
                <a:ea typeface="ＭＳ Ｐゴシック" panose="020B0600070205080204" pitchFamily="34" charset="-128"/>
              </a:defRPr>
            </a:lvl3pPr>
            <a:lvl4pPr eaLnBrk="0" hangingPunct="0">
              <a:defRPr sz="4400">
                <a:solidFill>
                  <a:schemeClr val="tx2"/>
                </a:solidFill>
                <a:latin typeface="Arial" panose="020B0604020202020204" pitchFamily="34" charset="0"/>
                <a:ea typeface="ＭＳ Ｐゴシック" panose="020B0600070205080204" pitchFamily="34" charset="-128"/>
              </a:defRPr>
            </a:lvl4pPr>
            <a:lvl5pPr eaLnBrk="0" hangingPunct="0">
              <a:defRPr sz="44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1000" b="1" dirty="0"/>
              <a:t>A Small Dose of Pollutant </a:t>
            </a:r>
            <a:r>
              <a:rPr lang="en-US" altLang="en-US" sz="1000" b="1"/>
              <a:t>– 10/06/20</a:t>
            </a:r>
            <a:endParaRPr lang="en-US" altLang="en-US" sz="1000" b="1" dirty="0"/>
          </a:p>
        </p:txBody>
      </p:sp>
      <p:sp>
        <p:nvSpPr>
          <p:cNvPr id="1031" name="Text Box 14">
            <a:extLst>
              <a:ext uri="{FF2B5EF4-FFF2-40B4-BE49-F238E27FC236}">
                <a16:creationId xmlns:a16="http://schemas.microsoft.com/office/drawing/2014/main" id="{22CD29BD-D64C-4341-B2A2-C9A1488FEBC6}"/>
              </a:ext>
            </a:extLst>
          </p:cNvPr>
          <p:cNvSpPr txBox="1">
            <a:spLocks noChangeArrowheads="1"/>
          </p:cNvSpPr>
          <p:nvPr userDrawn="1"/>
        </p:nvSpPr>
        <p:spPr bwMode="auto">
          <a:xfrm>
            <a:off x="0" y="6604000"/>
            <a:ext cx="2438400" cy="254000"/>
          </a:xfrm>
          <a:prstGeom prst="rect">
            <a:avLst/>
          </a:prstGeom>
          <a:solidFill>
            <a:schemeClr val="hlink"/>
          </a:solidFill>
          <a:ln w="9525">
            <a:solidFill>
              <a:schemeClr val="tx1"/>
            </a:solidFill>
            <a:miter lim="800000"/>
            <a:headEnd/>
            <a:tailEnd/>
          </a:ln>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en-US" sz="1000" b="1"/>
              <a:t>              A Small Dose of Toxicology</a:t>
            </a:r>
          </a:p>
        </p:txBody>
      </p:sp>
      <p:pic>
        <p:nvPicPr>
          <p:cNvPr id="1032" name="Picture 15" descr="C:\Documents and Settings\steveg\My Documents\My Documents\A Small Dose of Tox\SmDose Tox Web Site\Devons web site smds\spoon01.wmf">
            <a:extLst>
              <a:ext uri="{FF2B5EF4-FFF2-40B4-BE49-F238E27FC236}">
                <a16:creationId xmlns:a16="http://schemas.microsoft.com/office/drawing/2014/main" id="{B618561A-2E8F-C747-8A1D-098CD14F9E7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608763"/>
            <a:ext cx="5334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pull/>
  </p:transition>
  <p:txStyles>
    <p:title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Group 13">
            <a:extLst>
              <a:ext uri="{FF2B5EF4-FFF2-40B4-BE49-F238E27FC236}">
                <a16:creationId xmlns:a16="http://schemas.microsoft.com/office/drawing/2014/main" id="{8ECDBD07-6BFA-B34D-91EC-56652AAD4356}"/>
              </a:ext>
            </a:extLst>
          </p:cNvPr>
          <p:cNvGrpSpPr>
            <a:grpSpLocks/>
          </p:cNvGrpSpPr>
          <p:nvPr/>
        </p:nvGrpSpPr>
        <p:grpSpPr bwMode="auto">
          <a:xfrm>
            <a:off x="1114425" y="1219200"/>
            <a:ext cx="6913563" cy="3505200"/>
            <a:chOff x="702" y="1632"/>
            <a:chExt cx="4355" cy="2208"/>
          </a:xfrm>
        </p:grpSpPr>
        <p:sp>
          <p:nvSpPr>
            <p:cNvPr id="5126" name="Freeform 10">
              <a:extLst>
                <a:ext uri="{FF2B5EF4-FFF2-40B4-BE49-F238E27FC236}">
                  <a16:creationId xmlns:a16="http://schemas.microsoft.com/office/drawing/2014/main" id="{C74113C5-065E-5548-B989-4630D9455533}"/>
                </a:ext>
              </a:extLst>
            </p:cNvPr>
            <p:cNvSpPr>
              <a:spLocks/>
            </p:cNvSpPr>
            <p:nvPr/>
          </p:nvSpPr>
          <p:spPr bwMode="auto">
            <a:xfrm>
              <a:off x="702" y="1632"/>
              <a:ext cx="4355" cy="2208"/>
            </a:xfrm>
            <a:custGeom>
              <a:avLst/>
              <a:gdLst>
                <a:gd name="T0" fmla="*/ 4099 w 3910"/>
                <a:gd name="T1" fmla="*/ 1314 h 1817"/>
                <a:gd name="T2" fmla="*/ 4156 w 3910"/>
                <a:gd name="T3" fmla="*/ 1439 h 1817"/>
                <a:gd name="T4" fmla="*/ 4241 w 3910"/>
                <a:gd name="T5" fmla="*/ 1540 h 1817"/>
                <a:gd name="T6" fmla="*/ 4256 w 3910"/>
                <a:gd name="T7" fmla="*/ 1656 h 1817"/>
                <a:gd name="T8" fmla="*/ 4212 w 3910"/>
                <a:gd name="T9" fmla="*/ 1757 h 1817"/>
                <a:gd name="T10" fmla="*/ 4099 w 3910"/>
                <a:gd name="T11" fmla="*/ 1874 h 1817"/>
                <a:gd name="T12" fmla="*/ 3942 w 3910"/>
                <a:gd name="T13" fmla="*/ 1952 h 1817"/>
                <a:gd name="T14" fmla="*/ 3556 w 3910"/>
                <a:gd name="T15" fmla="*/ 2014 h 1817"/>
                <a:gd name="T16" fmla="*/ 3300 w 3910"/>
                <a:gd name="T17" fmla="*/ 1998 h 1817"/>
                <a:gd name="T18" fmla="*/ 3072 w 3910"/>
                <a:gd name="T19" fmla="*/ 1913 h 1817"/>
                <a:gd name="T20" fmla="*/ 2787 w 3910"/>
                <a:gd name="T21" fmla="*/ 1718 h 1817"/>
                <a:gd name="T22" fmla="*/ 2616 w 3910"/>
                <a:gd name="T23" fmla="*/ 1540 h 1817"/>
                <a:gd name="T24" fmla="*/ 2558 w 3910"/>
                <a:gd name="T25" fmla="*/ 1430 h 1817"/>
                <a:gd name="T26" fmla="*/ 2552 w 3910"/>
                <a:gd name="T27" fmla="*/ 1345 h 1817"/>
                <a:gd name="T28" fmla="*/ 2573 w 3910"/>
                <a:gd name="T29" fmla="*/ 1291 h 1817"/>
                <a:gd name="T30" fmla="*/ 2652 w 3910"/>
                <a:gd name="T31" fmla="*/ 1229 h 1817"/>
                <a:gd name="T32" fmla="*/ 2816 w 3910"/>
                <a:gd name="T33" fmla="*/ 1205 h 1817"/>
                <a:gd name="T34" fmla="*/ 2837 w 3910"/>
                <a:gd name="T35" fmla="*/ 1213 h 1817"/>
                <a:gd name="T36" fmla="*/ 2808 w 3910"/>
                <a:gd name="T37" fmla="*/ 1057 h 1817"/>
                <a:gd name="T38" fmla="*/ 2495 w 3910"/>
                <a:gd name="T39" fmla="*/ 1018 h 1817"/>
                <a:gd name="T40" fmla="*/ 2380 w 3910"/>
                <a:gd name="T41" fmla="*/ 972 h 1817"/>
                <a:gd name="T42" fmla="*/ 1176 w 3910"/>
                <a:gd name="T43" fmla="*/ 264 h 1817"/>
                <a:gd name="T44" fmla="*/ 684 w 3910"/>
                <a:gd name="T45" fmla="*/ 30 h 1817"/>
                <a:gd name="T46" fmla="*/ 478 w 3910"/>
                <a:gd name="T47" fmla="*/ 0 h 1817"/>
                <a:gd name="T48" fmla="*/ 157 w 3910"/>
                <a:gd name="T49" fmla="*/ 39 h 1817"/>
                <a:gd name="T50" fmla="*/ 42 w 3910"/>
                <a:gd name="T51" fmla="*/ 132 h 1817"/>
                <a:gd name="T52" fmla="*/ 0 w 3910"/>
                <a:gd name="T53" fmla="*/ 210 h 1817"/>
                <a:gd name="T54" fmla="*/ 0 w 3910"/>
                <a:gd name="T55" fmla="*/ 272 h 1817"/>
                <a:gd name="T56" fmla="*/ 36 w 3910"/>
                <a:gd name="T57" fmla="*/ 350 h 1817"/>
                <a:gd name="T58" fmla="*/ 214 w 3910"/>
                <a:gd name="T59" fmla="*/ 474 h 1817"/>
                <a:gd name="T60" fmla="*/ 535 w 3910"/>
                <a:gd name="T61" fmla="*/ 552 h 1817"/>
                <a:gd name="T62" fmla="*/ 927 w 3910"/>
                <a:gd name="T63" fmla="*/ 661 h 1817"/>
                <a:gd name="T64" fmla="*/ 1625 w 3910"/>
                <a:gd name="T65" fmla="*/ 933 h 1817"/>
                <a:gd name="T66" fmla="*/ 2046 w 3910"/>
                <a:gd name="T67" fmla="*/ 1167 h 1817"/>
                <a:gd name="T68" fmla="*/ 2380 w 3910"/>
                <a:gd name="T69" fmla="*/ 1439 h 1817"/>
                <a:gd name="T70" fmla="*/ 2558 w 3910"/>
                <a:gd name="T71" fmla="*/ 1664 h 1817"/>
                <a:gd name="T72" fmla="*/ 2816 w 3910"/>
                <a:gd name="T73" fmla="*/ 1936 h 1817"/>
                <a:gd name="T74" fmla="*/ 3093 w 3910"/>
                <a:gd name="T75" fmla="*/ 2123 h 1817"/>
                <a:gd name="T76" fmla="*/ 3321 w 3910"/>
                <a:gd name="T77" fmla="*/ 2192 h 1817"/>
                <a:gd name="T78" fmla="*/ 3692 w 3910"/>
                <a:gd name="T79" fmla="*/ 2192 h 1817"/>
                <a:gd name="T80" fmla="*/ 4042 w 3910"/>
                <a:gd name="T81" fmla="*/ 2076 h 1817"/>
                <a:gd name="T82" fmla="*/ 4212 w 3910"/>
                <a:gd name="T83" fmla="*/ 1944 h 1817"/>
                <a:gd name="T84" fmla="*/ 4334 w 3910"/>
                <a:gd name="T85" fmla="*/ 1741 h 1817"/>
                <a:gd name="T86" fmla="*/ 4355 w 3910"/>
                <a:gd name="T87" fmla="*/ 1625 h 1817"/>
                <a:gd name="T88" fmla="*/ 4319 w 3910"/>
                <a:gd name="T89" fmla="*/ 1517 h 1817"/>
                <a:gd name="T90" fmla="*/ 4241 w 3910"/>
                <a:gd name="T91" fmla="*/ 1423 h 18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10"/>
                <a:gd name="T139" fmla="*/ 0 h 1817"/>
                <a:gd name="T140" fmla="*/ 3910 w 3910"/>
                <a:gd name="T141" fmla="*/ 1817 h 18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10" h="1817">
                  <a:moveTo>
                    <a:pt x="3808" y="1171"/>
                  </a:moveTo>
                  <a:lnTo>
                    <a:pt x="3808" y="1171"/>
                  </a:lnTo>
                  <a:lnTo>
                    <a:pt x="3680" y="1081"/>
                  </a:lnTo>
                  <a:lnTo>
                    <a:pt x="3731" y="1184"/>
                  </a:lnTo>
                  <a:lnTo>
                    <a:pt x="3763" y="1209"/>
                  </a:lnTo>
                  <a:lnTo>
                    <a:pt x="3789" y="1235"/>
                  </a:lnTo>
                  <a:lnTo>
                    <a:pt x="3808" y="1267"/>
                  </a:lnTo>
                  <a:lnTo>
                    <a:pt x="3821" y="1292"/>
                  </a:lnTo>
                  <a:lnTo>
                    <a:pt x="3827" y="1331"/>
                  </a:lnTo>
                  <a:lnTo>
                    <a:pt x="3821" y="1363"/>
                  </a:lnTo>
                  <a:lnTo>
                    <a:pt x="3808" y="1408"/>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10" y="1203"/>
                  </a:lnTo>
                  <a:lnTo>
                    <a:pt x="2297" y="1177"/>
                  </a:lnTo>
                  <a:lnTo>
                    <a:pt x="2291" y="1152"/>
                  </a:lnTo>
                  <a:lnTo>
                    <a:pt x="2291" y="1126"/>
                  </a:lnTo>
                  <a:lnTo>
                    <a:pt x="2291" y="1107"/>
                  </a:lnTo>
                  <a:lnTo>
                    <a:pt x="2297" y="1081"/>
                  </a:lnTo>
                  <a:lnTo>
                    <a:pt x="2310" y="1062"/>
                  </a:lnTo>
                  <a:lnTo>
                    <a:pt x="2329" y="1036"/>
                  </a:lnTo>
                  <a:lnTo>
                    <a:pt x="2355" y="1024"/>
                  </a:lnTo>
                  <a:lnTo>
                    <a:pt x="2381" y="1011"/>
                  </a:lnTo>
                  <a:lnTo>
                    <a:pt x="2413" y="998"/>
                  </a:lnTo>
                  <a:lnTo>
                    <a:pt x="2477" y="992"/>
                  </a:lnTo>
                  <a:lnTo>
                    <a:pt x="2528" y="992"/>
                  </a:lnTo>
                  <a:lnTo>
                    <a:pt x="2547" y="998"/>
                  </a:lnTo>
                  <a:lnTo>
                    <a:pt x="2681" y="870"/>
                  </a:lnTo>
                  <a:lnTo>
                    <a:pt x="2521" y="870"/>
                  </a:lnTo>
                  <a:lnTo>
                    <a:pt x="2374" y="857"/>
                  </a:lnTo>
                  <a:lnTo>
                    <a:pt x="2304" y="851"/>
                  </a:lnTo>
                  <a:lnTo>
                    <a:pt x="2240" y="838"/>
                  </a:lnTo>
                  <a:lnTo>
                    <a:pt x="2182" y="825"/>
                  </a:lnTo>
                  <a:lnTo>
                    <a:pt x="2137" y="800"/>
                  </a:lnTo>
                  <a:lnTo>
                    <a:pt x="1734" y="582"/>
                  </a:lnTo>
                  <a:lnTo>
                    <a:pt x="1280" y="333"/>
                  </a:lnTo>
                  <a:lnTo>
                    <a:pt x="1056" y="217"/>
                  </a:lnTo>
                  <a:lnTo>
                    <a:pt x="851" y="121"/>
                  </a:lnTo>
                  <a:lnTo>
                    <a:pt x="685" y="51"/>
                  </a:lnTo>
                  <a:lnTo>
                    <a:pt x="614" y="25"/>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97" y="1369"/>
                  </a:lnTo>
                  <a:lnTo>
                    <a:pt x="2374" y="1452"/>
                  </a:lnTo>
                  <a:lnTo>
                    <a:pt x="2451" y="1529"/>
                  </a:lnTo>
                  <a:lnTo>
                    <a:pt x="2528" y="1593"/>
                  </a:lnTo>
                  <a:lnTo>
                    <a:pt x="2605" y="1651"/>
                  </a:lnTo>
                  <a:lnTo>
                    <a:pt x="2688" y="1702"/>
                  </a:lnTo>
                  <a:lnTo>
                    <a:pt x="2777" y="1747"/>
                  </a:lnTo>
                  <a:lnTo>
                    <a:pt x="2873" y="1779"/>
                  </a:lnTo>
                  <a:lnTo>
                    <a:pt x="2982" y="1804"/>
                  </a:lnTo>
                  <a:lnTo>
                    <a:pt x="3091" y="1817"/>
                  </a:lnTo>
                  <a:lnTo>
                    <a:pt x="3206" y="1817"/>
                  </a:lnTo>
                  <a:lnTo>
                    <a:pt x="3315" y="1804"/>
                  </a:lnTo>
                  <a:lnTo>
                    <a:pt x="3424" y="1785"/>
                  </a:lnTo>
                  <a:lnTo>
                    <a:pt x="3533" y="1753"/>
                  </a:lnTo>
                  <a:lnTo>
                    <a:pt x="3629" y="1708"/>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close/>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11">
              <a:extLst>
                <a:ext uri="{FF2B5EF4-FFF2-40B4-BE49-F238E27FC236}">
                  <a16:creationId xmlns:a16="http://schemas.microsoft.com/office/drawing/2014/main" id="{FF490746-C0B1-C14E-8FEF-68F9A4835076}"/>
                </a:ext>
              </a:extLst>
            </p:cNvPr>
            <p:cNvSpPr>
              <a:spLocks/>
            </p:cNvSpPr>
            <p:nvPr/>
          </p:nvSpPr>
          <p:spPr bwMode="auto">
            <a:xfrm>
              <a:off x="3439" y="2485"/>
              <a:ext cx="1404" cy="1088"/>
            </a:xfrm>
            <a:custGeom>
              <a:avLst/>
              <a:gdLst>
                <a:gd name="T0" fmla="*/ 698 w 1261"/>
                <a:gd name="T1" fmla="*/ 1088 h 895"/>
                <a:gd name="T2" fmla="*/ 698 w 1261"/>
                <a:gd name="T3" fmla="*/ 1088 h 895"/>
                <a:gd name="T4" fmla="*/ 784 w 1261"/>
                <a:gd name="T5" fmla="*/ 1088 h 895"/>
                <a:gd name="T6" fmla="*/ 870 w 1261"/>
                <a:gd name="T7" fmla="*/ 1088 h 895"/>
                <a:gd name="T8" fmla="*/ 1012 w 1261"/>
                <a:gd name="T9" fmla="*/ 1073 h 895"/>
                <a:gd name="T10" fmla="*/ 1133 w 1261"/>
                <a:gd name="T11" fmla="*/ 1042 h 895"/>
                <a:gd name="T12" fmla="*/ 1233 w 1261"/>
                <a:gd name="T13" fmla="*/ 1003 h 895"/>
                <a:gd name="T14" fmla="*/ 1312 w 1261"/>
                <a:gd name="T15" fmla="*/ 957 h 895"/>
                <a:gd name="T16" fmla="*/ 1368 w 1261"/>
                <a:gd name="T17" fmla="*/ 902 h 895"/>
                <a:gd name="T18" fmla="*/ 1383 w 1261"/>
                <a:gd name="T19" fmla="*/ 879 h 895"/>
                <a:gd name="T20" fmla="*/ 1397 w 1261"/>
                <a:gd name="T21" fmla="*/ 847 h 895"/>
                <a:gd name="T22" fmla="*/ 1404 w 1261"/>
                <a:gd name="T23" fmla="*/ 824 h 895"/>
                <a:gd name="T24" fmla="*/ 1404 w 1261"/>
                <a:gd name="T25" fmla="*/ 801 h 895"/>
                <a:gd name="T26" fmla="*/ 1404 w 1261"/>
                <a:gd name="T27" fmla="*/ 801 h 895"/>
                <a:gd name="T28" fmla="*/ 1397 w 1261"/>
                <a:gd name="T29" fmla="*/ 746 h 895"/>
                <a:gd name="T30" fmla="*/ 1383 w 1261"/>
                <a:gd name="T31" fmla="*/ 692 h 895"/>
                <a:gd name="T32" fmla="*/ 1362 w 1261"/>
                <a:gd name="T33" fmla="*/ 630 h 895"/>
                <a:gd name="T34" fmla="*/ 1326 w 1261"/>
                <a:gd name="T35" fmla="*/ 568 h 895"/>
                <a:gd name="T36" fmla="*/ 1255 w 1261"/>
                <a:gd name="T37" fmla="*/ 435 h 895"/>
                <a:gd name="T38" fmla="*/ 1155 w 1261"/>
                <a:gd name="T39" fmla="*/ 310 h 895"/>
                <a:gd name="T40" fmla="*/ 1054 w 1261"/>
                <a:gd name="T41" fmla="*/ 195 h 895"/>
                <a:gd name="T42" fmla="*/ 998 w 1261"/>
                <a:gd name="T43" fmla="*/ 140 h 895"/>
                <a:gd name="T44" fmla="*/ 941 w 1261"/>
                <a:gd name="T45" fmla="*/ 92 h 895"/>
                <a:gd name="T46" fmla="*/ 891 w 1261"/>
                <a:gd name="T47" fmla="*/ 53 h 895"/>
                <a:gd name="T48" fmla="*/ 841 w 1261"/>
                <a:gd name="T49" fmla="*/ 30 h 895"/>
                <a:gd name="T50" fmla="*/ 792 w 1261"/>
                <a:gd name="T51" fmla="*/ 7 h 895"/>
                <a:gd name="T52" fmla="*/ 742 w 1261"/>
                <a:gd name="T53" fmla="*/ 0 h 895"/>
                <a:gd name="T54" fmla="*/ 742 w 1261"/>
                <a:gd name="T55" fmla="*/ 0 h 895"/>
                <a:gd name="T56" fmla="*/ 698 w 1261"/>
                <a:gd name="T57" fmla="*/ 0 h 895"/>
                <a:gd name="T58" fmla="*/ 649 w 1261"/>
                <a:gd name="T59" fmla="*/ 15 h 895"/>
                <a:gd name="T60" fmla="*/ 591 w 1261"/>
                <a:gd name="T61" fmla="*/ 39 h 895"/>
                <a:gd name="T62" fmla="*/ 534 w 1261"/>
                <a:gd name="T63" fmla="*/ 62 h 895"/>
                <a:gd name="T64" fmla="*/ 428 w 1261"/>
                <a:gd name="T65" fmla="*/ 140 h 895"/>
                <a:gd name="T66" fmla="*/ 314 w 1261"/>
                <a:gd name="T67" fmla="*/ 233 h 895"/>
                <a:gd name="T68" fmla="*/ 214 w 1261"/>
                <a:gd name="T69" fmla="*/ 334 h 895"/>
                <a:gd name="T70" fmla="*/ 121 w 1261"/>
                <a:gd name="T71" fmla="*/ 427 h 895"/>
                <a:gd name="T72" fmla="*/ 57 w 1261"/>
                <a:gd name="T73" fmla="*/ 504 h 895"/>
                <a:gd name="T74" fmla="*/ 14 w 1261"/>
                <a:gd name="T75" fmla="*/ 559 h 895"/>
                <a:gd name="T76" fmla="*/ 14 w 1261"/>
                <a:gd name="T77" fmla="*/ 559 h 895"/>
                <a:gd name="T78" fmla="*/ 0 w 1261"/>
                <a:gd name="T79" fmla="*/ 598 h 895"/>
                <a:gd name="T80" fmla="*/ 0 w 1261"/>
                <a:gd name="T81" fmla="*/ 637 h 895"/>
                <a:gd name="T82" fmla="*/ 0 w 1261"/>
                <a:gd name="T83" fmla="*/ 676 h 895"/>
                <a:gd name="T84" fmla="*/ 14 w 1261"/>
                <a:gd name="T85" fmla="*/ 715 h 895"/>
                <a:gd name="T86" fmla="*/ 36 w 1261"/>
                <a:gd name="T87" fmla="*/ 762 h 895"/>
                <a:gd name="T88" fmla="*/ 71 w 1261"/>
                <a:gd name="T89" fmla="*/ 801 h 895"/>
                <a:gd name="T90" fmla="*/ 107 w 1261"/>
                <a:gd name="T91" fmla="*/ 840 h 895"/>
                <a:gd name="T92" fmla="*/ 150 w 1261"/>
                <a:gd name="T93" fmla="*/ 886 h 895"/>
                <a:gd name="T94" fmla="*/ 207 w 1261"/>
                <a:gd name="T95" fmla="*/ 925 h 895"/>
                <a:gd name="T96" fmla="*/ 264 w 1261"/>
                <a:gd name="T97" fmla="*/ 957 h 895"/>
                <a:gd name="T98" fmla="*/ 321 w 1261"/>
                <a:gd name="T99" fmla="*/ 996 h 895"/>
                <a:gd name="T100" fmla="*/ 392 w 1261"/>
                <a:gd name="T101" fmla="*/ 1019 h 895"/>
                <a:gd name="T102" fmla="*/ 463 w 1261"/>
                <a:gd name="T103" fmla="*/ 1049 h 895"/>
                <a:gd name="T104" fmla="*/ 542 w 1261"/>
                <a:gd name="T105" fmla="*/ 1065 h 895"/>
                <a:gd name="T106" fmla="*/ 620 w 1261"/>
                <a:gd name="T107" fmla="*/ 1081 h 895"/>
                <a:gd name="T108" fmla="*/ 698 w 1261"/>
                <a:gd name="T109" fmla="*/ 1088 h 895"/>
                <a:gd name="T110" fmla="*/ 698 w 1261"/>
                <a:gd name="T111" fmla="*/ 1088 h 89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61"/>
                <a:gd name="T169" fmla="*/ 0 h 895"/>
                <a:gd name="T170" fmla="*/ 1261 w 1261"/>
                <a:gd name="T171" fmla="*/ 895 h 89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close/>
                </a:path>
              </a:pathLst>
            </a:cu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22" name="Rectangle 6">
            <a:extLst>
              <a:ext uri="{FF2B5EF4-FFF2-40B4-BE49-F238E27FC236}">
                <a16:creationId xmlns:a16="http://schemas.microsoft.com/office/drawing/2014/main" id="{9B8BDFC7-C3B3-5E47-99E1-10C18B5F87E1}"/>
              </a:ext>
            </a:extLst>
          </p:cNvPr>
          <p:cNvSpPr>
            <a:spLocks noGrp="1" noChangeArrowheads="1"/>
          </p:cNvSpPr>
          <p:nvPr>
            <p:ph type="ctrTitle" idx="4294967295"/>
          </p:nvPr>
        </p:nvSpPr>
        <p:spPr>
          <a:xfrm>
            <a:off x="1066800" y="1905000"/>
            <a:ext cx="7010400" cy="2771775"/>
          </a:xfrm>
          <a:noFill/>
        </p:spPr>
        <p:txBody>
          <a:bodyPr/>
          <a:lstStyle/>
          <a:p>
            <a:pPr eaLnBrk="1" hangingPunct="1"/>
            <a:r>
              <a:rPr lang="en-US" altLang="en-US" b="1">
                <a:solidFill>
                  <a:schemeClr val="tx1"/>
                </a:solidFill>
              </a:rPr>
              <a:t>An Introduction To The Health Effects of Persistent Chemical Pollutants</a:t>
            </a:r>
          </a:p>
        </p:txBody>
      </p:sp>
      <p:sp>
        <p:nvSpPr>
          <p:cNvPr id="5123" name="Rectangle 7">
            <a:extLst>
              <a:ext uri="{FF2B5EF4-FFF2-40B4-BE49-F238E27FC236}">
                <a16:creationId xmlns:a16="http://schemas.microsoft.com/office/drawing/2014/main" id="{D88356A6-3669-B14A-96BA-BFD86CBE36C2}"/>
              </a:ext>
            </a:extLst>
          </p:cNvPr>
          <p:cNvSpPr>
            <a:spLocks noChangeArrowheads="1"/>
          </p:cNvSpPr>
          <p:nvPr/>
        </p:nvSpPr>
        <p:spPr bwMode="auto">
          <a:xfrm>
            <a:off x="1066800" y="77788"/>
            <a:ext cx="70294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en-US" b="1">
                <a:solidFill>
                  <a:schemeClr val="tx1"/>
                </a:solidFill>
              </a:rPr>
              <a:t>A Small Dose of Pollutant</a:t>
            </a:r>
          </a:p>
        </p:txBody>
      </p:sp>
      <p:pic>
        <p:nvPicPr>
          <p:cNvPr id="5124" name="Picture 14" descr="C:\Documents and Settings\steveg\Application Data\Microsoft\Media Catalog\Downloaded Clips\cl29\j0104548.wmf">
            <a:extLst>
              <a:ext uri="{FF2B5EF4-FFF2-40B4-BE49-F238E27FC236}">
                <a16:creationId xmlns:a16="http://schemas.microsoft.com/office/drawing/2014/main" id="{CFCA74D6-FFAE-8A40-9318-4B625DDBDB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32375"/>
            <a:ext cx="1868488"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6">
            <a:extLst>
              <a:ext uri="{FF2B5EF4-FFF2-40B4-BE49-F238E27FC236}">
                <a16:creationId xmlns:a16="http://schemas.microsoft.com/office/drawing/2014/main" id="{A75C8324-63E2-5041-A175-3186DE4A7AED}"/>
              </a:ext>
            </a:extLst>
          </p:cNvPr>
          <p:cNvSpPr txBox="1">
            <a:spLocks noChangeArrowheads="1"/>
          </p:cNvSpPr>
          <p:nvPr/>
        </p:nvSpPr>
        <p:spPr bwMode="auto">
          <a:xfrm>
            <a:off x="3021013" y="5121275"/>
            <a:ext cx="6046787"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ctr" eaLnBrk="1" hangingPunct="1">
              <a:buFont typeface="Wingdings" pitchFamily="2" charset="2"/>
              <a:buNone/>
            </a:pPr>
            <a:r>
              <a:rPr lang="en-US" altLang="en-US" sz="3600" b="1"/>
              <a:t>Chapter 19 </a:t>
            </a:r>
            <a:r>
              <a:rPr lang="mr-IN" altLang="en-US" sz="3600" b="1"/>
              <a:t>–</a:t>
            </a:r>
            <a:r>
              <a:rPr lang="en-US" altLang="en-US" sz="3600" b="1"/>
              <a:t> 3</a:t>
            </a:r>
            <a:r>
              <a:rPr lang="en-US" altLang="en-US" sz="3600" b="1" baseline="30000"/>
              <a:t>rd</a:t>
            </a:r>
            <a:r>
              <a:rPr lang="en-US" altLang="en-US" sz="3600" b="1"/>
              <a:t> Edition</a:t>
            </a:r>
          </a:p>
          <a:p>
            <a:pPr algn="ctr" eaLnBrk="1" hangingPunct="1">
              <a:buFont typeface="Wingdings" pitchFamily="2" charset="2"/>
              <a:buNone/>
            </a:pPr>
            <a:r>
              <a:rPr lang="en-US" altLang="en-US" sz="2800" b="1"/>
              <a:t>Steven G. Gilbert, PhD, DABT</a:t>
            </a:r>
          </a:p>
          <a:p>
            <a:pPr algn="ctr" eaLnBrk="1" hangingPunct="1">
              <a:buFont typeface="Wingdings" pitchFamily="2" charset="2"/>
              <a:buNone/>
            </a:pPr>
            <a:r>
              <a:rPr lang="en-US" altLang="en-US" sz="2800" b="1"/>
              <a:t>www.asmalldoseoftoxicology.org</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BA8AB78D-6210-2D41-AD26-13E6CEEC3791}"/>
              </a:ext>
            </a:extLst>
          </p:cNvPr>
          <p:cNvSpPr>
            <a:spLocks noChangeArrowheads="1"/>
          </p:cNvSpPr>
          <p:nvPr/>
        </p:nvSpPr>
        <p:spPr bwMode="auto">
          <a:xfrm>
            <a:off x="533400" y="1371600"/>
            <a:ext cx="5638800" cy="422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spcBef>
                <a:spcPct val="20000"/>
              </a:spcBef>
              <a:buFont typeface="Wingdings" pitchFamily="2" charset="2"/>
              <a:buChar char="Ø"/>
            </a:pPr>
            <a:r>
              <a:rPr lang="en-US" altLang="en-US" sz="3200" b="1">
                <a:solidFill>
                  <a:schemeClr val="tx1"/>
                </a:solidFill>
              </a:rPr>
              <a:t>DDT – widely used 1950s and 1960s – now banned</a:t>
            </a:r>
          </a:p>
          <a:p>
            <a:pPr>
              <a:spcBef>
                <a:spcPct val="20000"/>
              </a:spcBef>
              <a:buFont typeface="Wingdings" pitchFamily="2" charset="2"/>
              <a:buChar char="Ø"/>
            </a:pPr>
            <a:r>
              <a:rPr lang="en-US" altLang="en-US" sz="3200" b="1">
                <a:solidFill>
                  <a:schemeClr val="tx1"/>
                </a:solidFill>
              </a:rPr>
              <a:t>PCBs – low flammable oil - widely distributed in environment – now banned</a:t>
            </a:r>
          </a:p>
          <a:p>
            <a:pPr>
              <a:spcBef>
                <a:spcPct val="20000"/>
              </a:spcBef>
              <a:buFont typeface="Wingdings" pitchFamily="2" charset="2"/>
              <a:buChar char="Ø"/>
            </a:pPr>
            <a:r>
              <a:rPr lang="en-US" altLang="en-US" sz="3200" b="1">
                <a:solidFill>
                  <a:schemeClr val="tx1"/>
                </a:solidFill>
              </a:rPr>
              <a:t>Rachel Carson – Silent Spring (1962)</a:t>
            </a:r>
            <a:endParaRPr lang="en-US" altLang="en-US" sz="2800" b="1">
              <a:solidFill>
                <a:schemeClr val="tx1"/>
              </a:solidFill>
            </a:endParaRPr>
          </a:p>
        </p:txBody>
      </p:sp>
      <p:sp>
        <p:nvSpPr>
          <p:cNvPr id="23554" name="Rectangle 3">
            <a:extLst>
              <a:ext uri="{FF2B5EF4-FFF2-40B4-BE49-F238E27FC236}">
                <a16:creationId xmlns:a16="http://schemas.microsoft.com/office/drawing/2014/main" id="{13C656D3-7A27-9A4B-B5E2-0008F1B2B7D2}"/>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solidFill>
                  <a:schemeClr val="tx1"/>
                </a:solidFill>
              </a:rPr>
              <a:t>Historical Events</a:t>
            </a:r>
          </a:p>
        </p:txBody>
      </p:sp>
      <p:pic>
        <p:nvPicPr>
          <p:cNvPr id="23555" name="Picture 3" descr="DTT.wallpaper.jpg">
            <a:extLst>
              <a:ext uri="{FF2B5EF4-FFF2-40B4-BE49-F238E27FC236}">
                <a16:creationId xmlns:a16="http://schemas.microsoft.com/office/drawing/2014/main" id="{C6AF8FFB-E92E-7341-B064-2E5B539A396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831975"/>
            <a:ext cx="2425700" cy="342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DE9B3B62-D5BD-424C-B8CC-9C7A3D9FFB6D}"/>
              </a:ext>
            </a:extLst>
          </p:cNvPr>
          <p:cNvSpPr>
            <a:spLocks noChangeArrowheads="1"/>
          </p:cNvSpPr>
          <p:nvPr/>
        </p:nvSpPr>
        <p:spPr bwMode="auto">
          <a:xfrm>
            <a:off x="2514600" y="1371600"/>
            <a:ext cx="4114800" cy="478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buFontTx/>
              <a:buChar char="•"/>
            </a:pPr>
            <a:r>
              <a:rPr lang="en-US" altLang="en-US" sz="2800" b="1">
                <a:solidFill>
                  <a:schemeClr val="tx1"/>
                </a:solidFill>
              </a:rPr>
              <a:t>Aldrin/Dieldrin</a:t>
            </a:r>
          </a:p>
          <a:p>
            <a:pPr>
              <a:buFontTx/>
              <a:buChar char="•"/>
            </a:pPr>
            <a:r>
              <a:rPr lang="en-US" altLang="en-US" sz="2800" b="1">
                <a:solidFill>
                  <a:schemeClr val="tx1"/>
                </a:solidFill>
              </a:rPr>
              <a:t>Benzo(a)pyrene</a:t>
            </a:r>
          </a:p>
          <a:p>
            <a:pPr>
              <a:buFontTx/>
              <a:buChar char="•"/>
            </a:pPr>
            <a:r>
              <a:rPr lang="en-US" altLang="en-US" sz="2800" b="1">
                <a:solidFill>
                  <a:schemeClr val="tx1"/>
                </a:solidFill>
              </a:rPr>
              <a:t>Cadmium</a:t>
            </a:r>
          </a:p>
          <a:p>
            <a:pPr>
              <a:buFontTx/>
              <a:buChar char="•"/>
            </a:pPr>
            <a:r>
              <a:rPr lang="en-US" altLang="en-US" sz="2800" b="1">
                <a:solidFill>
                  <a:schemeClr val="tx1"/>
                </a:solidFill>
              </a:rPr>
              <a:t>Chlordane</a:t>
            </a:r>
          </a:p>
          <a:p>
            <a:pPr>
              <a:buFontTx/>
              <a:buChar char="•"/>
            </a:pPr>
            <a:r>
              <a:rPr lang="en-US" altLang="en-US" sz="2800" b="1">
                <a:solidFill>
                  <a:schemeClr val="tx1"/>
                </a:solidFill>
              </a:rPr>
              <a:t>DDT, DDD, DDE</a:t>
            </a:r>
          </a:p>
          <a:p>
            <a:pPr>
              <a:buFontTx/>
              <a:buChar char="•"/>
            </a:pPr>
            <a:r>
              <a:rPr lang="en-US" altLang="en-US" sz="2800" b="1">
                <a:solidFill>
                  <a:schemeClr val="tx1"/>
                </a:solidFill>
              </a:rPr>
              <a:t>Dicofol</a:t>
            </a:r>
          </a:p>
          <a:p>
            <a:pPr>
              <a:buFontTx/>
              <a:buChar char="•"/>
            </a:pPr>
            <a:r>
              <a:rPr lang="en-US" altLang="en-US" sz="2800" b="1">
                <a:solidFill>
                  <a:schemeClr val="tx1"/>
                </a:solidFill>
              </a:rPr>
              <a:t>Dioxins (TCDD) &amp; Furans</a:t>
            </a:r>
          </a:p>
          <a:p>
            <a:pPr>
              <a:buFontTx/>
              <a:buChar char="•"/>
            </a:pPr>
            <a:r>
              <a:rPr lang="en-US" altLang="en-US" sz="2800" b="1">
                <a:solidFill>
                  <a:schemeClr val="tx1"/>
                </a:solidFill>
              </a:rPr>
              <a:t>Endrin</a:t>
            </a:r>
          </a:p>
          <a:p>
            <a:pPr>
              <a:buFontTx/>
              <a:buChar char="•"/>
            </a:pPr>
            <a:r>
              <a:rPr lang="en-US" altLang="en-US" sz="2800" b="1">
                <a:solidFill>
                  <a:schemeClr val="tx1"/>
                </a:solidFill>
              </a:rPr>
              <a:t>Endosulfan</a:t>
            </a:r>
          </a:p>
          <a:p>
            <a:pPr>
              <a:buFontTx/>
              <a:buChar char="•"/>
            </a:pPr>
            <a:r>
              <a:rPr lang="en-US" altLang="en-US" sz="2800" b="1">
                <a:solidFill>
                  <a:schemeClr val="tx1"/>
                </a:solidFill>
              </a:rPr>
              <a:t>Hexachlorobenzene </a:t>
            </a:r>
          </a:p>
        </p:txBody>
      </p:sp>
      <p:sp>
        <p:nvSpPr>
          <p:cNvPr id="25602" name="Rectangle 3">
            <a:extLst>
              <a:ext uri="{FF2B5EF4-FFF2-40B4-BE49-F238E27FC236}">
                <a16:creationId xmlns:a16="http://schemas.microsoft.com/office/drawing/2014/main" id="{9664C17A-9DE9-F74A-85E5-25CFD6ADE402}"/>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solidFill>
                  <a:schemeClr val="tx1"/>
                </a:solidFill>
              </a:rPr>
              <a:t>Persistent Chemicals I</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a:extLst>
              <a:ext uri="{FF2B5EF4-FFF2-40B4-BE49-F238E27FC236}">
                <a16:creationId xmlns:a16="http://schemas.microsoft.com/office/drawing/2014/main" id="{69A12F05-62C9-4747-B853-CFDDFF668F04}"/>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solidFill>
                  <a:schemeClr val="tx1"/>
                </a:solidFill>
              </a:rPr>
              <a:t>Persistent Chemicals II</a:t>
            </a:r>
          </a:p>
        </p:txBody>
      </p:sp>
      <p:sp>
        <p:nvSpPr>
          <p:cNvPr id="27650" name="Rectangle 4">
            <a:extLst>
              <a:ext uri="{FF2B5EF4-FFF2-40B4-BE49-F238E27FC236}">
                <a16:creationId xmlns:a16="http://schemas.microsoft.com/office/drawing/2014/main" id="{4D078D17-349A-C043-95ED-44B0055137A8}"/>
              </a:ext>
            </a:extLst>
          </p:cNvPr>
          <p:cNvSpPr>
            <a:spLocks noChangeArrowheads="1"/>
          </p:cNvSpPr>
          <p:nvPr/>
        </p:nvSpPr>
        <p:spPr bwMode="auto">
          <a:xfrm>
            <a:off x="1905000" y="1630363"/>
            <a:ext cx="5410200" cy="393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buFontTx/>
              <a:buChar char="•"/>
            </a:pPr>
            <a:r>
              <a:rPr lang="en-US" altLang="en-US" sz="2800" b="1">
                <a:solidFill>
                  <a:schemeClr val="tx1"/>
                </a:solidFill>
              </a:rPr>
              <a:t>Heptachlor</a:t>
            </a:r>
          </a:p>
          <a:p>
            <a:pPr>
              <a:buFontTx/>
              <a:buChar char="•"/>
            </a:pPr>
            <a:r>
              <a:rPr lang="en-US" altLang="en-US" sz="2800" b="1">
                <a:solidFill>
                  <a:schemeClr val="tx1"/>
                </a:solidFill>
              </a:rPr>
              <a:t>alkyl-lead </a:t>
            </a:r>
          </a:p>
          <a:p>
            <a:pPr>
              <a:buFontTx/>
              <a:buChar char="•"/>
            </a:pPr>
            <a:r>
              <a:rPr lang="en-US" altLang="en-US" sz="2800" b="1">
                <a:solidFill>
                  <a:schemeClr val="tx1"/>
                </a:solidFill>
              </a:rPr>
              <a:t>Lindane</a:t>
            </a:r>
          </a:p>
          <a:p>
            <a:pPr>
              <a:buFontTx/>
              <a:buChar char="•"/>
            </a:pPr>
            <a:r>
              <a:rPr lang="en-US" altLang="en-US" sz="2800" b="1">
                <a:solidFill>
                  <a:schemeClr val="tx1"/>
                </a:solidFill>
              </a:rPr>
              <a:t>Mercury </a:t>
            </a:r>
          </a:p>
          <a:p>
            <a:pPr>
              <a:buFontTx/>
              <a:buChar char="•"/>
            </a:pPr>
            <a:r>
              <a:rPr lang="en-US" altLang="en-US" sz="2800" b="1">
                <a:solidFill>
                  <a:schemeClr val="tx1"/>
                </a:solidFill>
              </a:rPr>
              <a:t>Methoxychlor</a:t>
            </a:r>
          </a:p>
          <a:p>
            <a:pPr>
              <a:buFontTx/>
              <a:buChar char="•"/>
            </a:pPr>
            <a:r>
              <a:rPr lang="en-US" altLang="en-US" sz="2800" b="1">
                <a:solidFill>
                  <a:schemeClr val="tx1"/>
                </a:solidFill>
              </a:rPr>
              <a:t>Mirex</a:t>
            </a:r>
          </a:p>
          <a:p>
            <a:pPr>
              <a:buFontTx/>
              <a:buChar char="•"/>
            </a:pPr>
            <a:r>
              <a:rPr lang="en-US" altLang="en-US" sz="2800" b="1">
                <a:solidFill>
                  <a:schemeClr val="tx1"/>
                </a:solidFill>
              </a:rPr>
              <a:t>Octachlorostyrene</a:t>
            </a:r>
          </a:p>
          <a:p>
            <a:pPr>
              <a:buFontTx/>
              <a:buChar char="•"/>
            </a:pPr>
            <a:r>
              <a:rPr lang="en-US" altLang="en-US" sz="2800" b="1">
                <a:solidFill>
                  <a:schemeClr val="tx1"/>
                </a:solidFill>
              </a:rPr>
              <a:t>Polychlorinated biophenyl’s (PCBs)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41E76210-AC58-354C-9FA8-B7A685FCB7D5}"/>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solidFill>
                  <a:schemeClr val="tx1"/>
                </a:solidFill>
              </a:rPr>
              <a:t>Persistent Chemicals III</a:t>
            </a:r>
          </a:p>
        </p:txBody>
      </p:sp>
      <p:sp>
        <p:nvSpPr>
          <p:cNvPr id="29698" name="Rectangle 3">
            <a:extLst>
              <a:ext uri="{FF2B5EF4-FFF2-40B4-BE49-F238E27FC236}">
                <a16:creationId xmlns:a16="http://schemas.microsoft.com/office/drawing/2014/main" id="{E596F295-95BA-6D4D-BB01-AB0849ACD872}"/>
              </a:ext>
            </a:extLst>
          </p:cNvPr>
          <p:cNvSpPr>
            <a:spLocks noChangeArrowheads="1"/>
          </p:cNvSpPr>
          <p:nvPr/>
        </p:nvSpPr>
        <p:spPr bwMode="auto">
          <a:xfrm>
            <a:off x="1295400" y="1524000"/>
            <a:ext cx="66294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buFontTx/>
              <a:buChar char="•"/>
            </a:pPr>
            <a:r>
              <a:rPr lang="en-US" altLang="en-US" sz="2800" b="1">
                <a:solidFill>
                  <a:schemeClr val="tx1"/>
                </a:solidFill>
              </a:rPr>
              <a:t>Pendimethalin</a:t>
            </a:r>
          </a:p>
          <a:p>
            <a:pPr>
              <a:buFontTx/>
              <a:buChar char="•"/>
            </a:pPr>
            <a:r>
              <a:rPr lang="en-US" altLang="en-US" sz="2800" b="1">
                <a:solidFill>
                  <a:schemeClr val="tx1"/>
                </a:solidFill>
              </a:rPr>
              <a:t>Pentabromo diphenyl ether</a:t>
            </a:r>
          </a:p>
          <a:p>
            <a:pPr>
              <a:buFontTx/>
              <a:buChar char="•"/>
            </a:pPr>
            <a:r>
              <a:rPr lang="en-US" altLang="en-US" sz="2800" b="1">
                <a:solidFill>
                  <a:schemeClr val="tx1"/>
                </a:solidFill>
              </a:rPr>
              <a:t>Pentachloronitrobenzene</a:t>
            </a:r>
          </a:p>
          <a:p>
            <a:pPr>
              <a:buFontTx/>
              <a:buChar char="•"/>
            </a:pPr>
            <a:r>
              <a:rPr lang="en-US" altLang="en-US" sz="2800" b="1">
                <a:solidFill>
                  <a:schemeClr val="tx1"/>
                </a:solidFill>
              </a:rPr>
              <a:t>Polybrominated Hydrocarbons</a:t>
            </a:r>
          </a:p>
          <a:p>
            <a:pPr>
              <a:buFontTx/>
              <a:buChar char="•"/>
            </a:pPr>
            <a:r>
              <a:rPr lang="en-US" altLang="en-US" sz="2800" b="1">
                <a:solidFill>
                  <a:schemeClr val="tx1"/>
                </a:solidFill>
              </a:rPr>
              <a:t>Polycyclic aromatic hydrocarbons (PAHs)</a:t>
            </a:r>
          </a:p>
          <a:p>
            <a:pPr>
              <a:buFontTx/>
              <a:buChar char="•"/>
            </a:pPr>
            <a:r>
              <a:rPr lang="en-US" altLang="en-US" sz="2800" b="1">
                <a:solidFill>
                  <a:schemeClr val="tx1"/>
                </a:solidFill>
              </a:rPr>
              <a:t>Tin (organotins)</a:t>
            </a:r>
          </a:p>
          <a:p>
            <a:pPr>
              <a:buFontTx/>
              <a:buChar char="•"/>
            </a:pPr>
            <a:r>
              <a:rPr lang="en-US" altLang="en-US" sz="2800" b="1">
                <a:solidFill>
                  <a:schemeClr val="tx1"/>
                </a:solidFill>
              </a:rPr>
              <a:t>Toxaphene</a:t>
            </a:r>
          </a:p>
          <a:p>
            <a:pPr>
              <a:buFontTx/>
              <a:buChar char="•"/>
            </a:pPr>
            <a:r>
              <a:rPr lang="en-US" altLang="en-US" sz="2800" b="1">
                <a:solidFill>
                  <a:schemeClr val="tx1"/>
                </a:solidFill>
              </a:rPr>
              <a:t>Trifluralin</a:t>
            </a:r>
          </a:p>
          <a:p>
            <a:pPr>
              <a:buFontTx/>
              <a:buChar char="•"/>
            </a:pPr>
            <a:r>
              <a:rPr lang="en-US" altLang="en-US" sz="2800" b="1">
                <a:solidFill>
                  <a:schemeClr val="tx1"/>
                </a:solidFill>
              </a:rPr>
              <a:t>1,2,4,5-tetrachlorobenzene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69102F3D-4268-654A-AF12-DE5A29B71E7B}"/>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rPr>
              <a:t>Chemical Toxicity I</a:t>
            </a:r>
          </a:p>
        </p:txBody>
      </p:sp>
      <p:sp>
        <p:nvSpPr>
          <p:cNvPr id="31746" name="Rectangle 3">
            <a:extLst>
              <a:ext uri="{FF2B5EF4-FFF2-40B4-BE49-F238E27FC236}">
                <a16:creationId xmlns:a16="http://schemas.microsoft.com/office/drawing/2014/main" id="{64FD4579-1F58-4C48-98DA-3D5DCEE09391}"/>
              </a:ext>
            </a:extLst>
          </p:cNvPr>
          <p:cNvSpPr>
            <a:spLocks noGrp="1" noChangeArrowheads="1"/>
          </p:cNvSpPr>
          <p:nvPr>
            <p:ph type="body" idx="1"/>
          </p:nvPr>
        </p:nvSpPr>
        <p:spPr bwMode="auto">
          <a:xfrm>
            <a:off x="647700" y="1752600"/>
            <a:ext cx="7848600" cy="3803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marL="0" indent="0" eaLnBrk="1" hangingPunct="1">
              <a:buFontTx/>
              <a:buNone/>
            </a:pPr>
            <a:r>
              <a:rPr lang="en-US" altLang="en-US" sz="2800" b="1" u="sng">
                <a:latin typeface="Arial" panose="020B0604020202020204" pitchFamily="34" charset="0"/>
              </a:rPr>
              <a:t>Aldrin/Dieldrin</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Pesticide – Organochlorine – Bioaccumulates – Used to control mosquitoes and termites Importation and manufacture prohibited in the U.S. in 1987.</a:t>
            </a:r>
          </a:p>
          <a:p>
            <a:pPr marL="577850" lvl="1" indent="-1588" eaLnBrk="1" hangingPunct="1">
              <a:buFontTx/>
              <a:buNone/>
            </a:pPr>
            <a:endParaRPr lang="en-US" altLang="en-US" sz="2400" b="1">
              <a:latin typeface="Arial" panose="020B0604020202020204" pitchFamily="34" charset="0"/>
              <a:ea typeface="ＭＳ Ｐゴシック" panose="020B0600070205080204" pitchFamily="34" charset="-128"/>
            </a:endParaRPr>
          </a:p>
          <a:p>
            <a:pPr marL="0" indent="0" eaLnBrk="1" hangingPunct="1">
              <a:buFontTx/>
              <a:buNone/>
            </a:pPr>
            <a:r>
              <a:rPr lang="en-US" altLang="en-US" sz="2800" b="1" u="sng">
                <a:latin typeface="Arial" panose="020B0604020202020204" pitchFamily="34" charset="0"/>
              </a:rPr>
              <a:t>Chlordane</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Pesticide – Organochlorine – Bioaccumulates – Used to control mosquitoes and termites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52022A82-63A7-4645-9D5A-5D431DCEFFE8}"/>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rPr>
              <a:t>Chemical Toxicity II</a:t>
            </a:r>
          </a:p>
        </p:txBody>
      </p:sp>
      <p:sp>
        <p:nvSpPr>
          <p:cNvPr id="33794" name="Rectangle 3">
            <a:extLst>
              <a:ext uri="{FF2B5EF4-FFF2-40B4-BE49-F238E27FC236}">
                <a16:creationId xmlns:a16="http://schemas.microsoft.com/office/drawing/2014/main" id="{AB1BD66D-A11A-5446-B7CE-D6D578FF0C40}"/>
              </a:ext>
            </a:extLst>
          </p:cNvPr>
          <p:cNvSpPr>
            <a:spLocks noGrp="1" noChangeArrowheads="1"/>
          </p:cNvSpPr>
          <p:nvPr>
            <p:ph type="body" idx="1"/>
          </p:nvPr>
        </p:nvSpPr>
        <p:spPr bwMode="auto">
          <a:xfrm>
            <a:off x="647700" y="1752600"/>
            <a:ext cx="7848600" cy="4168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marL="0" indent="0" eaLnBrk="1" hangingPunct="1">
              <a:buFontTx/>
              <a:buNone/>
            </a:pPr>
            <a:r>
              <a:rPr lang="en-US" altLang="en-US" sz="2800" b="1" u="sng">
                <a:latin typeface="Arial" panose="020B0604020202020204" pitchFamily="34" charset="0"/>
              </a:rPr>
              <a:t>DDT, DDD, DDE</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Pesticide – Organochlorine – Bioaccumulates – Used to control mosquitoes – Importation and manufacture prohibited in the U.S. in 1972. Affects wildlife – found in breast milk and fat</a:t>
            </a:r>
          </a:p>
          <a:p>
            <a:pPr marL="577850" lvl="1" indent="-1588" eaLnBrk="1" hangingPunct="1">
              <a:buFontTx/>
              <a:buNone/>
            </a:pPr>
            <a:endParaRPr lang="en-US" altLang="en-US" sz="2400" b="1">
              <a:latin typeface="Arial" panose="020B0604020202020204" pitchFamily="34" charset="0"/>
              <a:ea typeface="ＭＳ Ｐゴシック" panose="020B0600070205080204" pitchFamily="34" charset="-128"/>
            </a:endParaRPr>
          </a:p>
          <a:p>
            <a:pPr marL="0" indent="0" eaLnBrk="1" hangingPunct="1">
              <a:buFontTx/>
              <a:buNone/>
            </a:pPr>
            <a:r>
              <a:rPr lang="en-US" altLang="en-US" sz="2800" b="1" u="sng">
                <a:latin typeface="Arial" panose="020B0604020202020204" pitchFamily="34" charset="0"/>
              </a:rPr>
              <a:t>Dioxins (TCDD) &amp; Furans</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By product of combustion – Bioaccumulates – municipal and medical waste incinerators – human carcinogen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2751562D-3E72-B44F-9D93-E68136DD6A41}"/>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rPr>
              <a:t>Chemical Toxicity III</a:t>
            </a:r>
          </a:p>
        </p:txBody>
      </p:sp>
      <p:sp>
        <p:nvSpPr>
          <p:cNvPr id="35842" name="Rectangle 3">
            <a:extLst>
              <a:ext uri="{FF2B5EF4-FFF2-40B4-BE49-F238E27FC236}">
                <a16:creationId xmlns:a16="http://schemas.microsoft.com/office/drawing/2014/main" id="{D031734C-B935-D947-AEC2-938328C7CE1D}"/>
              </a:ext>
            </a:extLst>
          </p:cNvPr>
          <p:cNvSpPr>
            <a:spLocks noGrp="1" noChangeArrowheads="1"/>
          </p:cNvSpPr>
          <p:nvPr>
            <p:ph type="body" idx="1"/>
          </p:nvPr>
        </p:nvSpPr>
        <p:spPr bwMode="auto">
          <a:xfrm>
            <a:off x="647700" y="1371600"/>
            <a:ext cx="7848600" cy="4533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marL="0" indent="0" eaLnBrk="1" hangingPunct="1">
              <a:buFontTx/>
              <a:buNone/>
            </a:pPr>
            <a:r>
              <a:rPr lang="en-US" altLang="en-US" sz="2800" b="1" u="sng">
                <a:latin typeface="Arial" panose="020B0604020202020204" pitchFamily="34" charset="0"/>
              </a:rPr>
              <a:t>Lead </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Metal – Widely distributed in environment when used as a gasoline additive and in paint. Now banned from use in gasoline and paint. Potent child neurotoxicant</a:t>
            </a:r>
          </a:p>
          <a:p>
            <a:pPr marL="577850" lvl="1" indent="-1588" eaLnBrk="1" hangingPunct="1">
              <a:buFontTx/>
              <a:buNone/>
            </a:pPr>
            <a:endParaRPr lang="en-US" altLang="en-US" sz="2400" b="1">
              <a:latin typeface="Arial" panose="020B0604020202020204" pitchFamily="34" charset="0"/>
              <a:ea typeface="ＭＳ Ｐゴシック" panose="020B0600070205080204" pitchFamily="34" charset="-128"/>
            </a:endParaRPr>
          </a:p>
          <a:p>
            <a:pPr marL="0" indent="0" eaLnBrk="1" hangingPunct="1">
              <a:buFontTx/>
              <a:buNone/>
            </a:pPr>
            <a:r>
              <a:rPr lang="en-US" altLang="en-US" sz="2800" b="1" u="sng">
                <a:latin typeface="Arial" panose="020B0604020202020204" pitchFamily="34" charset="0"/>
              </a:rPr>
              <a:t>Mercury </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Metal – Persistent – Bioaccumulates – Contaminates many species of fish. Widely used in industrial processes. Cause developmental neurotoxicity – children most susceptible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889BEC33-54EA-5A42-B485-0413F2FAC661}"/>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rPr>
              <a:t>Chemical Toxicity IV</a:t>
            </a:r>
          </a:p>
        </p:txBody>
      </p:sp>
      <p:sp>
        <p:nvSpPr>
          <p:cNvPr id="37890" name="Rectangle 3">
            <a:extLst>
              <a:ext uri="{FF2B5EF4-FFF2-40B4-BE49-F238E27FC236}">
                <a16:creationId xmlns:a16="http://schemas.microsoft.com/office/drawing/2014/main" id="{840C0B1E-BC3C-ED45-8BFA-1CC9CC178C97}"/>
              </a:ext>
            </a:extLst>
          </p:cNvPr>
          <p:cNvSpPr>
            <a:spLocks noGrp="1" noChangeArrowheads="1"/>
          </p:cNvSpPr>
          <p:nvPr>
            <p:ph type="body" idx="1"/>
          </p:nvPr>
        </p:nvSpPr>
        <p:spPr bwMode="auto">
          <a:xfrm>
            <a:off x="647700" y="1682750"/>
            <a:ext cx="7848600" cy="3803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marL="0" indent="0" eaLnBrk="1" hangingPunct="1">
              <a:buFontTx/>
              <a:buNone/>
            </a:pPr>
            <a:r>
              <a:rPr lang="en-US" altLang="en-US" sz="2800" b="1" u="sng">
                <a:latin typeface="Arial" panose="020B0604020202020204" pitchFamily="34" charset="0"/>
              </a:rPr>
              <a:t>Mirex </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Pesticide – Organochlorine – Bioaccumulates – Extensively used in U.S. from 1962-1978 to control fire ants. All use canceled in U.S. in 1978</a:t>
            </a:r>
          </a:p>
          <a:p>
            <a:pPr marL="577850" lvl="1" indent="-1588" eaLnBrk="1" hangingPunct="1">
              <a:buFontTx/>
              <a:buNone/>
            </a:pPr>
            <a:endParaRPr lang="en-US" altLang="en-US" sz="2400" b="1">
              <a:latin typeface="Arial" panose="020B0604020202020204" pitchFamily="34" charset="0"/>
              <a:ea typeface="ＭＳ Ｐゴシック" panose="020B0600070205080204" pitchFamily="34" charset="-128"/>
            </a:endParaRPr>
          </a:p>
          <a:p>
            <a:pPr marL="0" indent="0" eaLnBrk="1" hangingPunct="1">
              <a:buFontTx/>
              <a:buNone/>
            </a:pPr>
            <a:r>
              <a:rPr lang="en-US" altLang="en-US" sz="2800" b="1" u="sng">
                <a:latin typeface="Arial" panose="020B0604020202020204" pitchFamily="34" charset="0"/>
              </a:rPr>
              <a:t>Pentabromo diphenyl ether (PBDEs)</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Widely used as flame retardant in fabric and plastics – highly persistent – recently found in women’s breast milk</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E18B1789-6266-6844-A6BB-5BD20B907036}"/>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rPr>
              <a:t>Chemical Toxicity V</a:t>
            </a:r>
          </a:p>
        </p:txBody>
      </p:sp>
      <p:sp>
        <p:nvSpPr>
          <p:cNvPr id="39938" name="Rectangle 3">
            <a:extLst>
              <a:ext uri="{FF2B5EF4-FFF2-40B4-BE49-F238E27FC236}">
                <a16:creationId xmlns:a16="http://schemas.microsoft.com/office/drawing/2014/main" id="{7AFECBD5-0C58-DF45-9842-5D38455C778A}"/>
              </a:ext>
            </a:extLst>
          </p:cNvPr>
          <p:cNvSpPr>
            <a:spLocks noGrp="1" noChangeArrowheads="1"/>
          </p:cNvSpPr>
          <p:nvPr>
            <p:ph type="body" idx="1"/>
          </p:nvPr>
        </p:nvSpPr>
        <p:spPr bwMode="auto">
          <a:xfrm>
            <a:off x="647700" y="1682750"/>
            <a:ext cx="7848600" cy="4168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marL="0" indent="0" eaLnBrk="1" hangingPunct="1">
              <a:buFontTx/>
              <a:buNone/>
            </a:pPr>
            <a:r>
              <a:rPr lang="en-US" altLang="en-US" sz="2800" b="1" u="sng">
                <a:latin typeface="Arial" panose="020B0604020202020204" pitchFamily="34" charset="0"/>
              </a:rPr>
              <a:t>Polychlorinated biophenyl’s (PCBs) </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Heat and fire resistant – extensively used from 1929 and 1977 in electrical transformers – all manufacture banned – extensively regulated – very widespread global contaminate</a:t>
            </a:r>
          </a:p>
          <a:p>
            <a:pPr marL="577850" lvl="1" indent="-1588" eaLnBrk="1" hangingPunct="1">
              <a:buFontTx/>
              <a:buNone/>
            </a:pPr>
            <a:endParaRPr lang="en-US" altLang="en-US" sz="2400" b="1">
              <a:latin typeface="Arial" panose="020B0604020202020204" pitchFamily="34" charset="0"/>
              <a:ea typeface="ＭＳ Ｐゴシック" panose="020B0600070205080204" pitchFamily="34" charset="-128"/>
            </a:endParaRPr>
          </a:p>
          <a:p>
            <a:pPr marL="0" indent="0" eaLnBrk="1" hangingPunct="1">
              <a:buFontTx/>
              <a:buNone/>
            </a:pPr>
            <a:r>
              <a:rPr lang="en-US" altLang="en-US" sz="2800" b="1" u="sng">
                <a:latin typeface="Arial" panose="020B0604020202020204" pitchFamily="34" charset="0"/>
              </a:rPr>
              <a:t>Polycyclic aromatic hydrocarbons (PAHs)</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Combustion by products – class of 100 chemicals – combustion by products from oil to tobacco. Some of the first known carcinogens.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2EC72AD8-1AA6-7847-97AA-8F545F00C798}"/>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rPr>
              <a:t>Chemical Toxicity VI</a:t>
            </a:r>
          </a:p>
        </p:txBody>
      </p:sp>
      <p:sp>
        <p:nvSpPr>
          <p:cNvPr id="41986" name="Rectangle 3">
            <a:extLst>
              <a:ext uri="{FF2B5EF4-FFF2-40B4-BE49-F238E27FC236}">
                <a16:creationId xmlns:a16="http://schemas.microsoft.com/office/drawing/2014/main" id="{F48163FE-6018-CC4F-8593-4EBE7EA29E43}"/>
              </a:ext>
            </a:extLst>
          </p:cNvPr>
          <p:cNvSpPr>
            <a:spLocks noGrp="1" noChangeArrowheads="1"/>
          </p:cNvSpPr>
          <p:nvPr>
            <p:ph type="body" idx="1"/>
          </p:nvPr>
        </p:nvSpPr>
        <p:spPr bwMode="auto">
          <a:xfrm>
            <a:off x="647700" y="1295400"/>
            <a:ext cx="7848600" cy="4533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marL="0" indent="0" eaLnBrk="1" hangingPunct="1">
              <a:buFontTx/>
              <a:buNone/>
            </a:pPr>
            <a:r>
              <a:rPr lang="en-US" altLang="en-US" sz="2800" b="1" u="sng">
                <a:latin typeface="Arial" panose="020B0604020202020204" pitchFamily="34" charset="0"/>
              </a:rPr>
              <a:t>Tin (organotins)</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Organotins are used in a number of consumer products including paint as a pesticide. Bioaccumulates and persistent, effects nervous system</a:t>
            </a:r>
          </a:p>
          <a:p>
            <a:pPr marL="577850" lvl="1" indent="-1588" eaLnBrk="1" hangingPunct="1">
              <a:buFontTx/>
              <a:buNone/>
            </a:pPr>
            <a:endParaRPr lang="en-US" altLang="en-US" sz="2400" b="1">
              <a:latin typeface="Arial" panose="020B0604020202020204" pitchFamily="34" charset="0"/>
              <a:ea typeface="ＭＳ Ｐゴシック" panose="020B0600070205080204" pitchFamily="34" charset="-128"/>
            </a:endParaRPr>
          </a:p>
          <a:p>
            <a:pPr marL="0" indent="0" eaLnBrk="1" hangingPunct="1">
              <a:buFontTx/>
              <a:buNone/>
            </a:pPr>
            <a:r>
              <a:rPr lang="en-US" altLang="en-US" sz="2800" b="1" u="sng">
                <a:latin typeface="Arial" panose="020B0604020202020204" pitchFamily="34" charset="0"/>
              </a:rPr>
              <a:t>Toxaphene</a:t>
            </a:r>
          </a:p>
          <a:p>
            <a:pPr marL="577850" lvl="1" indent="-1588" eaLnBrk="1" hangingPunct="1">
              <a:buFontTx/>
              <a:buNone/>
            </a:pPr>
            <a:r>
              <a:rPr lang="en-US" altLang="en-US" sz="2400" b="1">
                <a:latin typeface="Arial" panose="020B0604020202020204" pitchFamily="34" charset="0"/>
                <a:ea typeface="ＭＳ Ｐゴシック" panose="020B0600070205080204" pitchFamily="34" charset="-128"/>
              </a:rPr>
              <a:t>Pesticide – Organochlorine – Bioaccumulates – Extensively used on U.S. cotton crops from 1947 to 1980. Manufacture and use prohibited in the U.S.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a:extLst>
              <a:ext uri="{FF2B5EF4-FFF2-40B4-BE49-F238E27FC236}">
                <a16:creationId xmlns:a16="http://schemas.microsoft.com/office/drawing/2014/main" id="{D5F689E5-A8B9-6F46-9192-4A7A42F51703}"/>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rPr>
              <a:t>Persistent Defined</a:t>
            </a:r>
          </a:p>
        </p:txBody>
      </p:sp>
      <p:sp>
        <p:nvSpPr>
          <p:cNvPr id="7170" name="Rectangle 3">
            <a:extLst>
              <a:ext uri="{FF2B5EF4-FFF2-40B4-BE49-F238E27FC236}">
                <a16:creationId xmlns:a16="http://schemas.microsoft.com/office/drawing/2014/main" id="{0DB6CDF3-4278-9E47-924E-11C904B19F66}"/>
              </a:ext>
            </a:extLst>
          </p:cNvPr>
          <p:cNvSpPr>
            <a:spLocks noChangeArrowheads="1"/>
          </p:cNvSpPr>
          <p:nvPr/>
        </p:nvSpPr>
        <p:spPr bwMode="auto">
          <a:xfrm>
            <a:off x="942975" y="1597025"/>
            <a:ext cx="725805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None/>
            </a:pPr>
            <a:r>
              <a:rPr lang="en-US" altLang="en-US" sz="2800" b="1"/>
              <a:t>Existing for a long or longer than usual time or continuously: as continuing without change in function or structure </a:t>
            </a:r>
            <a:r>
              <a:rPr lang="en-US" altLang="en-US" sz="2800" b="1" i="1"/>
              <a:t>&lt;persistent gills&gt;</a:t>
            </a:r>
            <a:r>
              <a:rPr lang="en-US" altLang="en-US" sz="2800" b="1"/>
              <a:t> or effective in the open for an appreciable time usually through slow volatilizing </a:t>
            </a:r>
            <a:r>
              <a:rPr lang="en-US" altLang="en-US" sz="2800" b="1" i="1"/>
              <a:t>&lt;mustard gas is persistent&gt;</a:t>
            </a:r>
            <a:r>
              <a:rPr lang="en-US" altLang="en-US" sz="2800" b="1"/>
              <a:t>  or degraded only slowly by the environment </a:t>
            </a:r>
            <a:r>
              <a:rPr lang="en-US" altLang="en-US" sz="2800" b="1" i="1"/>
              <a:t>&lt;persistent pesticides&gt;</a:t>
            </a:r>
          </a:p>
          <a:p>
            <a:pPr eaLnBrk="1" hangingPunct="1">
              <a:buFont typeface="Wingdings" pitchFamily="2" charset="2"/>
              <a:buNone/>
            </a:pPr>
            <a:endParaRPr lang="en-US" altLang="en-US" sz="2800" b="1"/>
          </a:p>
          <a:p>
            <a:pPr eaLnBrk="1" hangingPunct="1">
              <a:buFont typeface="Wingdings" pitchFamily="2" charset="2"/>
              <a:buNone/>
            </a:pPr>
            <a:r>
              <a:rPr lang="en-US" altLang="en-US" sz="2800" b="1"/>
              <a:t>Merriam-Webster Dictionary</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026">
            <a:extLst>
              <a:ext uri="{FF2B5EF4-FFF2-40B4-BE49-F238E27FC236}">
                <a16:creationId xmlns:a16="http://schemas.microsoft.com/office/drawing/2014/main" id="{05F1955A-0ED7-4F4B-98AC-5F3914991134}"/>
              </a:ext>
            </a:extLst>
          </p:cNvPr>
          <p:cNvSpPr>
            <a:spLocks noGrp="1" noChangeArrowheads="1"/>
          </p:cNvSpPr>
          <p:nvPr>
            <p:ph type="title"/>
          </p:nvPr>
        </p:nvSpPr>
        <p:spPr>
          <a:xfrm>
            <a:off x="304800" y="76200"/>
            <a:ext cx="8458200" cy="758825"/>
          </a:xfrm>
          <a:noFill/>
        </p:spPr>
        <p:txBody>
          <a:bodyPr lIns="90488" tIns="44450" rIns="90488" bIns="44450"/>
          <a:lstStyle/>
          <a:p>
            <a:pPr eaLnBrk="1" hangingPunct="1"/>
            <a:r>
              <a:rPr lang="en-US" altLang="en-US" b="1">
                <a:solidFill>
                  <a:schemeClr val="tx1"/>
                </a:solidFill>
              </a:rPr>
              <a:t>Integrated Pest Management </a:t>
            </a:r>
          </a:p>
        </p:txBody>
      </p:sp>
      <p:sp>
        <p:nvSpPr>
          <p:cNvPr id="44034" name="Rectangle 1027">
            <a:extLst>
              <a:ext uri="{FF2B5EF4-FFF2-40B4-BE49-F238E27FC236}">
                <a16:creationId xmlns:a16="http://schemas.microsoft.com/office/drawing/2014/main" id="{15D3170B-E8D4-9449-B130-CF1C2BE8F6A4}"/>
              </a:ext>
            </a:extLst>
          </p:cNvPr>
          <p:cNvSpPr>
            <a:spLocks noGrp="1" noChangeArrowheads="1"/>
          </p:cNvSpPr>
          <p:nvPr>
            <p:ph type="body" idx="1"/>
          </p:nvPr>
        </p:nvSpPr>
        <p:spPr bwMode="auto">
          <a:xfrm>
            <a:off x="647700" y="1295400"/>
            <a:ext cx="7848600" cy="4632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eaLnBrk="1" hangingPunct="1">
              <a:buFontTx/>
              <a:buNone/>
            </a:pPr>
            <a:r>
              <a:rPr lang="en-US" altLang="en-US" sz="3600" b="1">
                <a:latin typeface="Arial" panose="020B0604020202020204" pitchFamily="34" charset="0"/>
              </a:rPr>
              <a:t>"Integrated Pest Management (IPM) is a sustainable approach to managing pests by combining biological, cultural, physical and chemical tools in a way that minimizes economic, health and environmental risks.”</a:t>
            </a:r>
          </a:p>
          <a:p>
            <a:pPr algn="ctr" eaLnBrk="1" hangingPunct="1">
              <a:buFontTx/>
              <a:buNone/>
            </a:pPr>
            <a:r>
              <a:rPr lang="en-US" altLang="en-US" sz="3600" b="1">
                <a:latin typeface="Arial" panose="020B0604020202020204" pitchFamily="34" charset="0"/>
              </a:rPr>
              <a:t>See www.IPMopedia.org</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1" name="Group 7">
            <a:extLst>
              <a:ext uri="{FF2B5EF4-FFF2-40B4-BE49-F238E27FC236}">
                <a16:creationId xmlns:a16="http://schemas.microsoft.com/office/drawing/2014/main" id="{601A58E1-4DA2-3C41-9561-8264E4EF2172}"/>
              </a:ext>
            </a:extLst>
          </p:cNvPr>
          <p:cNvGrpSpPr>
            <a:grpSpLocks/>
          </p:cNvGrpSpPr>
          <p:nvPr/>
        </p:nvGrpSpPr>
        <p:grpSpPr bwMode="auto">
          <a:xfrm>
            <a:off x="1114425" y="1676400"/>
            <a:ext cx="6913563" cy="3505200"/>
            <a:chOff x="702" y="1632"/>
            <a:chExt cx="4355" cy="2208"/>
          </a:xfrm>
        </p:grpSpPr>
        <p:sp>
          <p:nvSpPr>
            <p:cNvPr id="46084" name="Freeform 8">
              <a:extLst>
                <a:ext uri="{FF2B5EF4-FFF2-40B4-BE49-F238E27FC236}">
                  <a16:creationId xmlns:a16="http://schemas.microsoft.com/office/drawing/2014/main" id="{42F9E212-4FDD-AC4E-B528-9554160EAAEA}"/>
                </a:ext>
              </a:extLst>
            </p:cNvPr>
            <p:cNvSpPr>
              <a:spLocks/>
            </p:cNvSpPr>
            <p:nvPr/>
          </p:nvSpPr>
          <p:spPr bwMode="auto">
            <a:xfrm>
              <a:off x="702" y="1632"/>
              <a:ext cx="4355" cy="2208"/>
            </a:xfrm>
            <a:custGeom>
              <a:avLst/>
              <a:gdLst>
                <a:gd name="T0" fmla="*/ 4099 w 3910"/>
                <a:gd name="T1" fmla="*/ 1314 h 1817"/>
                <a:gd name="T2" fmla="*/ 4156 w 3910"/>
                <a:gd name="T3" fmla="*/ 1439 h 1817"/>
                <a:gd name="T4" fmla="*/ 4241 w 3910"/>
                <a:gd name="T5" fmla="*/ 1540 h 1817"/>
                <a:gd name="T6" fmla="*/ 4256 w 3910"/>
                <a:gd name="T7" fmla="*/ 1656 h 1817"/>
                <a:gd name="T8" fmla="*/ 4212 w 3910"/>
                <a:gd name="T9" fmla="*/ 1757 h 1817"/>
                <a:gd name="T10" fmla="*/ 4099 w 3910"/>
                <a:gd name="T11" fmla="*/ 1874 h 1817"/>
                <a:gd name="T12" fmla="*/ 3942 w 3910"/>
                <a:gd name="T13" fmla="*/ 1952 h 1817"/>
                <a:gd name="T14" fmla="*/ 3556 w 3910"/>
                <a:gd name="T15" fmla="*/ 2014 h 1817"/>
                <a:gd name="T16" fmla="*/ 3300 w 3910"/>
                <a:gd name="T17" fmla="*/ 1998 h 1817"/>
                <a:gd name="T18" fmla="*/ 3072 w 3910"/>
                <a:gd name="T19" fmla="*/ 1913 h 1817"/>
                <a:gd name="T20" fmla="*/ 2787 w 3910"/>
                <a:gd name="T21" fmla="*/ 1718 h 1817"/>
                <a:gd name="T22" fmla="*/ 2616 w 3910"/>
                <a:gd name="T23" fmla="*/ 1540 h 1817"/>
                <a:gd name="T24" fmla="*/ 2558 w 3910"/>
                <a:gd name="T25" fmla="*/ 1430 h 1817"/>
                <a:gd name="T26" fmla="*/ 2552 w 3910"/>
                <a:gd name="T27" fmla="*/ 1345 h 1817"/>
                <a:gd name="T28" fmla="*/ 2573 w 3910"/>
                <a:gd name="T29" fmla="*/ 1291 h 1817"/>
                <a:gd name="T30" fmla="*/ 2652 w 3910"/>
                <a:gd name="T31" fmla="*/ 1229 h 1817"/>
                <a:gd name="T32" fmla="*/ 2816 w 3910"/>
                <a:gd name="T33" fmla="*/ 1205 h 1817"/>
                <a:gd name="T34" fmla="*/ 2837 w 3910"/>
                <a:gd name="T35" fmla="*/ 1213 h 1817"/>
                <a:gd name="T36" fmla="*/ 2808 w 3910"/>
                <a:gd name="T37" fmla="*/ 1057 h 1817"/>
                <a:gd name="T38" fmla="*/ 2495 w 3910"/>
                <a:gd name="T39" fmla="*/ 1018 h 1817"/>
                <a:gd name="T40" fmla="*/ 2380 w 3910"/>
                <a:gd name="T41" fmla="*/ 972 h 1817"/>
                <a:gd name="T42" fmla="*/ 1176 w 3910"/>
                <a:gd name="T43" fmla="*/ 264 h 1817"/>
                <a:gd name="T44" fmla="*/ 684 w 3910"/>
                <a:gd name="T45" fmla="*/ 30 h 1817"/>
                <a:gd name="T46" fmla="*/ 478 w 3910"/>
                <a:gd name="T47" fmla="*/ 0 h 1817"/>
                <a:gd name="T48" fmla="*/ 157 w 3910"/>
                <a:gd name="T49" fmla="*/ 39 h 1817"/>
                <a:gd name="T50" fmla="*/ 42 w 3910"/>
                <a:gd name="T51" fmla="*/ 132 h 1817"/>
                <a:gd name="T52" fmla="*/ 0 w 3910"/>
                <a:gd name="T53" fmla="*/ 210 h 1817"/>
                <a:gd name="T54" fmla="*/ 0 w 3910"/>
                <a:gd name="T55" fmla="*/ 272 h 1817"/>
                <a:gd name="T56" fmla="*/ 36 w 3910"/>
                <a:gd name="T57" fmla="*/ 350 h 1817"/>
                <a:gd name="T58" fmla="*/ 214 w 3910"/>
                <a:gd name="T59" fmla="*/ 474 h 1817"/>
                <a:gd name="T60" fmla="*/ 535 w 3910"/>
                <a:gd name="T61" fmla="*/ 552 h 1817"/>
                <a:gd name="T62" fmla="*/ 927 w 3910"/>
                <a:gd name="T63" fmla="*/ 661 h 1817"/>
                <a:gd name="T64" fmla="*/ 1625 w 3910"/>
                <a:gd name="T65" fmla="*/ 933 h 1817"/>
                <a:gd name="T66" fmla="*/ 2046 w 3910"/>
                <a:gd name="T67" fmla="*/ 1167 h 1817"/>
                <a:gd name="T68" fmla="*/ 2380 w 3910"/>
                <a:gd name="T69" fmla="*/ 1439 h 1817"/>
                <a:gd name="T70" fmla="*/ 2558 w 3910"/>
                <a:gd name="T71" fmla="*/ 1664 h 1817"/>
                <a:gd name="T72" fmla="*/ 2816 w 3910"/>
                <a:gd name="T73" fmla="*/ 1936 h 1817"/>
                <a:gd name="T74" fmla="*/ 3093 w 3910"/>
                <a:gd name="T75" fmla="*/ 2123 h 1817"/>
                <a:gd name="T76" fmla="*/ 3321 w 3910"/>
                <a:gd name="T77" fmla="*/ 2192 h 1817"/>
                <a:gd name="T78" fmla="*/ 3692 w 3910"/>
                <a:gd name="T79" fmla="*/ 2192 h 1817"/>
                <a:gd name="T80" fmla="*/ 4042 w 3910"/>
                <a:gd name="T81" fmla="*/ 2076 h 1817"/>
                <a:gd name="T82" fmla="*/ 4212 w 3910"/>
                <a:gd name="T83" fmla="*/ 1944 h 1817"/>
                <a:gd name="T84" fmla="*/ 4334 w 3910"/>
                <a:gd name="T85" fmla="*/ 1741 h 1817"/>
                <a:gd name="T86" fmla="*/ 4355 w 3910"/>
                <a:gd name="T87" fmla="*/ 1625 h 1817"/>
                <a:gd name="T88" fmla="*/ 4319 w 3910"/>
                <a:gd name="T89" fmla="*/ 1517 h 1817"/>
                <a:gd name="T90" fmla="*/ 4241 w 3910"/>
                <a:gd name="T91" fmla="*/ 1423 h 18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10"/>
                <a:gd name="T139" fmla="*/ 0 h 1817"/>
                <a:gd name="T140" fmla="*/ 3910 w 3910"/>
                <a:gd name="T141" fmla="*/ 1817 h 18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10" h="1817">
                  <a:moveTo>
                    <a:pt x="3808" y="1171"/>
                  </a:moveTo>
                  <a:lnTo>
                    <a:pt x="3808" y="1171"/>
                  </a:lnTo>
                  <a:lnTo>
                    <a:pt x="3680" y="1081"/>
                  </a:lnTo>
                  <a:lnTo>
                    <a:pt x="3731" y="1184"/>
                  </a:lnTo>
                  <a:lnTo>
                    <a:pt x="3763" y="1209"/>
                  </a:lnTo>
                  <a:lnTo>
                    <a:pt x="3789" y="1235"/>
                  </a:lnTo>
                  <a:lnTo>
                    <a:pt x="3808" y="1267"/>
                  </a:lnTo>
                  <a:lnTo>
                    <a:pt x="3821" y="1292"/>
                  </a:lnTo>
                  <a:lnTo>
                    <a:pt x="3827" y="1331"/>
                  </a:lnTo>
                  <a:lnTo>
                    <a:pt x="3821" y="1363"/>
                  </a:lnTo>
                  <a:lnTo>
                    <a:pt x="3808" y="1408"/>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10" y="1203"/>
                  </a:lnTo>
                  <a:lnTo>
                    <a:pt x="2297" y="1177"/>
                  </a:lnTo>
                  <a:lnTo>
                    <a:pt x="2291" y="1152"/>
                  </a:lnTo>
                  <a:lnTo>
                    <a:pt x="2291" y="1126"/>
                  </a:lnTo>
                  <a:lnTo>
                    <a:pt x="2291" y="1107"/>
                  </a:lnTo>
                  <a:lnTo>
                    <a:pt x="2297" y="1081"/>
                  </a:lnTo>
                  <a:lnTo>
                    <a:pt x="2310" y="1062"/>
                  </a:lnTo>
                  <a:lnTo>
                    <a:pt x="2329" y="1036"/>
                  </a:lnTo>
                  <a:lnTo>
                    <a:pt x="2355" y="1024"/>
                  </a:lnTo>
                  <a:lnTo>
                    <a:pt x="2381" y="1011"/>
                  </a:lnTo>
                  <a:lnTo>
                    <a:pt x="2413" y="998"/>
                  </a:lnTo>
                  <a:lnTo>
                    <a:pt x="2477" y="992"/>
                  </a:lnTo>
                  <a:lnTo>
                    <a:pt x="2528" y="992"/>
                  </a:lnTo>
                  <a:lnTo>
                    <a:pt x="2547" y="998"/>
                  </a:lnTo>
                  <a:lnTo>
                    <a:pt x="2681" y="870"/>
                  </a:lnTo>
                  <a:lnTo>
                    <a:pt x="2521" y="870"/>
                  </a:lnTo>
                  <a:lnTo>
                    <a:pt x="2374" y="857"/>
                  </a:lnTo>
                  <a:lnTo>
                    <a:pt x="2304" y="851"/>
                  </a:lnTo>
                  <a:lnTo>
                    <a:pt x="2240" y="838"/>
                  </a:lnTo>
                  <a:lnTo>
                    <a:pt x="2182" y="825"/>
                  </a:lnTo>
                  <a:lnTo>
                    <a:pt x="2137" y="800"/>
                  </a:lnTo>
                  <a:lnTo>
                    <a:pt x="1734" y="582"/>
                  </a:lnTo>
                  <a:lnTo>
                    <a:pt x="1280" y="333"/>
                  </a:lnTo>
                  <a:lnTo>
                    <a:pt x="1056" y="217"/>
                  </a:lnTo>
                  <a:lnTo>
                    <a:pt x="851" y="121"/>
                  </a:lnTo>
                  <a:lnTo>
                    <a:pt x="685" y="51"/>
                  </a:lnTo>
                  <a:lnTo>
                    <a:pt x="614" y="25"/>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97" y="1369"/>
                  </a:lnTo>
                  <a:lnTo>
                    <a:pt x="2374" y="1452"/>
                  </a:lnTo>
                  <a:lnTo>
                    <a:pt x="2451" y="1529"/>
                  </a:lnTo>
                  <a:lnTo>
                    <a:pt x="2528" y="1593"/>
                  </a:lnTo>
                  <a:lnTo>
                    <a:pt x="2605" y="1651"/>
                  </a:lnTo>
                  <a:lnTo>
                    <a:pt x="2688" y="1702"/>
                  </a:lnTo>
                  <a:lnTo>
                    <a:pt x="2777" y="1747"/>
                  </a:lnTo>
                  <a:lnTo>
                    <a:pt x="2873" y="1779"/>
                  </a:lnTo>
                  <a:lnTo>
                    <a:pt x="2982" y="1804"/>
                  </a:lnTo>
                  <a:lnTo>
                    <a:pt x="3091" y="1817"/>
                  </a:lnTo>
                  <a:lnTo>
                    <a:pt x="3206" y="1817"/>
                  </a:lnTo>
                  <a:lnTo>
                    <a:pt x="3315" y="1804"/>
                  </a:lnTo>
                  <a:lnTo>
                    <a:pt x="3424" y="1785"/>
                  </a:lnTo>
                  <a:lnTo>
                    <a:pt x="3533" y="1753"/>
                  </a:lnTo>
                  <a:lnTo>
                    <a:pt x="3629" y="1708"/>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close/>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85" name="Freeform 9">
              <a:extLst>
                <a:ext uri="{FF2B5EF4-FFF2-40B4-BE49-F238E27FC236}">
                  <a16:creationId xmlns:a16="http://schemas.microsoft.com/office/drawing/2014/main" id="{FBE85803-8A26-2C40-A7B7-AEBAC154D766}"/>
                </a:ext>
              </a:extLst>
            </p:cNvPr>
            <p:cNvSpPr>
              <a:spLocks/>
            </p:cNvSpPr>
            <p:nvPr/>
          </p:nvSpPr>
          <p:spPr bwMode="auto">
            <a:xfrm>
              <a:off x="3439" y="2485"/>
              <a:ext cx="1404" cy="1088"/>
            </a:xfrm>
            <a:custGeom>
              <a:avLst/>
              <a:gdLst>
                <a:gd name="T0" fmla="*/ 698 w 1261"/>
                <a:gd name="T1" fmla="*/ 1088 h 895"/>
                <a:gd name="T2" fmla="*/ 698 w 1261"/>
                <a:gd name="T3" fmla="*/ 1088 h 895"/>
                <a:gd name="T4" fmla="*/ 784 w 1261"/>
                <a:gd name="T5" fmla="*/ 1088 h 895"/>
                <a:gd name="T6" fmla="*/ 870 w 1261"/>
                <a:gd name="T7" fmla="*/ 1088 h 895"/>
                <a:gd name="T8" fmla="*/ 1012 w 1261"/>
                <a:gd name="T9" fmla="*/ 1073 h 895"/>
                <a:gd name="T10" fmla="*/ 1133 w 1261"/>
                <a:gd name="T11" fmla="*/ 1042 h 895"/>
                <a:gd name="T12" fmla="*/ 1233 w 1261"/>
                <a:gd name="T13" fmla="*/ 1003 h 895"/>
                <a:gd name="T14" fmla="*/ 1312 w 1261"/>
                <a:gd name="T15" fmla="*/ 957 h 895"/>
                <a:gd name="T16" fmla="*/ 1368 w 1261"/>
                <a:gd name="T17" fmla="*/ 902 h 895"/>
                <a:gd name="T18" fmla="*/ 1383 w 1261"/>
                <a:gd name="T19" fmla="*/ 879 h 895"/>
                <a:gd name="T20" fmla="*/ 1397 w 1261"/>
                <a:gd name="T21" fmla="*/ 847 h 895"/>
                <a:gd name="T22" fmla="*/ 1404 w 1261"/>
                <a:gd name="T23" fmla="*/ 824 h 895"/>
                <a:gd name="T24" fmla="*/ 1404 w 1261"/>
                <a:gd name="T25" fmla="*/ 801 h 895"/>
                <a:gd name="T26" fmla="*/ 1404 w 1261"/>
                <a:gd name="T27" fmla="*/ 801 h 895"/>
                <a:gd name="T28" fmla="*/ 1397 w 1261"/>
                <a:gd name="T29" fmla="*/ 746 h 895"/>
                <a:gd name="T30" fmla="*/ 1383 w 1261"/>
                <a:gd name="T31" fmla="*/ 692 h 895"/>
                <a:gd name="T32" fmla="*/ 1362 w 1261"/>
                <a:gd name="T33" fmla="*/ 630 h 895"/>
                <a:gd name="T34" fmla="*/ 1326 w 1261"/>
                <a:gd name="T35" fmla="*/ 568 h 895"/>
                <a:gd name="T36" fmla="*/ 1255 w 1261"/>
                <a:gd name="T37" fmla="*/ 435 h 895"/>
                <a:gd name="T38" fmla="*/ 1155 w 1261"/>
                <a:gd name="T39" fmla="*/ 310 h 895"/>
                <a:gd name="T40" fmla="*/ 1054 w 1261"/>
                <a:gd name="T41" fmla="*/ 195 h 895"/>
                <a:gd name="T42" fmla="*/ 998 w 1261"/>
                <a:gd name="T43" fmla="*/ 140 h 895"/>
                <a:gd name="T44" fmla="*/ 941 w 1261"/>
                <a:gd name="T45" fmla="*/ 92 h 895"/>
                <a:gd name="T46" fmla="*/ 891 w 1261"/>
                <a:gd name="T47" fmla="*/ 53 h 895"/>
                <a:gd name="T48" fmla="*/ 841 w 1261"/>
                <a:gd name="T49" fmla="*/ 30 h 895"/>
                <a:gd name="T50" fmla="*/ 792 w 1261"/>
                <a:gd name="T51" fmla="*/ 7 h 895"/>
                <a:gd name="T52" fmla="*/ 742 w 1261"/>
                <a:gd name="T53" fmla="*/ 0 h 895"/>
                <a:gd name="T54" fmla="*/ 742 w 1261"/>
                <a:gd name="T55" fmla="*/ 0 h 895"/>
                <a:gd name="T56" fmla="*/ 698 w 1261"/>
                <a:gd name="T57" fmla="*/ 0 h 895"/>
                <a:gd name="T58" fmla="*/ 649 w 1261"/>
                <a:gd name="T59" fmla="*/ 15 h 895"/>
                <a:gd name="T60" fmla="*/ 591 w 1261"/>
                <a:gd name="T61" fmla="*/ 39 h 895"/>
                <a:gd name="T62" fmla="*/ 534 w 1261"/>
                <a:gd name="T63" fmla="*/ 62 h 895"/>
                <a:gd name="T64" fmla="*/ 428 w 1261"/>
                <a:gd name="T65" fmla="*/ 140 h 895"/>
                <a:gd name="T66" fmla="*/ 314 w 1261"/>
                <a:gd name="T67" fmla="*/ 233 h 895"/>
                <a:gd name="T68" fmla="*/ 214 w 1261"/>
                <a:gd name="T69" fmla="*/ 334 h 895"/>
                <a:gd name="T70" fmla="*/ 121 w 1261"/>
                <a:gd name="T71" fmla="*/ 427 h 895"/>
                <a:gd name="T72" fmla="*/ 57 w 1261"/>
                <a:gd name="T73" fmla="*/ 504 h 895"/>
                <a:gd name="T74" fmla="*/ 14 w 1261"/>
                <a:gd name="T75" fmla="*/ 559 h 895"/>
                <a:gd name="T76" fmla="*/ 14 w 1261"/>
                <a:gd name="T77" fmla="*/ 559 h 895"/>
                <a:gd name="T78" fmla="*/ 0 w 1261"/>
                <a:gd name="T79" fmla="*/ 598 h 895"/>
                <a:gd name="T80" fmla="*/ 0 w 1261"/>
                <a:gd name="T81" fmla="*/ 637 h 895"/>
                <a:gd name="T82" fmla="*/ 0 w 1261"/>
                <a:gd name="T83" fmla="*/ 676 h 895"/>
                <a:gd name="T84" fmla="*/ 14 w 1261"/>
                <a:gd name="T85" fmla="*/ 715 h 895"/>
                <a:gd name="T86" fmla="*/ 36 w 1261"/>
                <a:gd name="T87" fmla="*/ 762 h 895"/>
                <a:gd name="T88" fmla="*/ 71 w 1261"/>
                <a:gd name="T89" fmla="*/ 801 h 895"/>
                <a:gd name="T90" fmla="*/ 107 w 1261"/>
                <a:gd name="T91" fmla="*/ 840 h 895"/>
                <a:gd name="T92" fmla="*/ 150 w 1261"/>
                <a:gd name="T93" fmla="*/ 886 h 895"/>
                <a:gd name="T94" fmla="*/ 207 w 1261"/>
                <a:gd name="T95" fmla="*/ 925 h 895"/>
                <a:gd name="T96" fmla="*/ 264 w 1261"/>
                <a:gd name="T97" fmla="*/ 957 h 895"/>
                <a:gd name="T98" fmla="*/ 321 w 1261"/>
                <a:gd name="T99" fmla="*/ 996 h 895"/>
                <a:gd name="T100" fmla="*/ 392 w 1261"/>
                <a:gd name="T101" fmla="*/ 1019 h 895"/>
                <a:gd name="T102" fmla="*/ 463 w 1261"/>
                <a:gd name="T103" fmla="*/ 1049 h 895"/>
                <a:gd name="T104" fmla="*/ 542 w 1261"/>
                <a:gd name="T105" fmla="*/ 1065 h 895"/>
                <a:gd name="T106" fmla="*/ 620 w 1261"/>
                <a:gd name="T107" fmla="*/ 1081 h 895"/>
                <a:gd name="T108" fmla="*/ 698 w 1261"/>
                <a:gd name="T109" fmla="*/ 1088 h 895"/>
                <a:gd name="T110" fmla="*/ 698 w 1261"/>
                <a:gd name="T111" fmla="*/ 1088 h 89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61"/>
                <a:gd name="T169" fmla="*/ 0 h 895"/>
                <a:gd name="T170" fmla="*/ 1261 w 1261"/>
                <a:gd name="T171" fmla="*/ 895 h 89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close/>
                </a:path>
              </a:pathLst>
            </a:cu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6082" name="Rectangle 5">
            <a:extLst>
              <a:ext uri="{FF2B5EF4-FFF2-40B4-BE49-F238E27FC236}">
                <a16:creationId xmlns:a16="http://schemas.microsoft.com/office/drawing/2014/main" id="{B429AB5C-1E9E-1546-AA60-D1D63483913B}"/>
              </a:ext>
            </a:extLst>
          </p:cNvPr>
          <p:cNvSpPr>
            <a:spLocks noGrp="1" noChangeArrowheads="1"/>
          </p:cNvSpPr>
          <p:nvPr>
            <p:ph type="title" idx="4294967295"/>
          </p:nvPr>
        </p:nvSpPr>
        <p:spPr>
          <a:xfrm>
            <a:off x="457200" y="76200"/>
            <a:ext cx="8229600" cy="762000"/>
          </a:xfrm>
        </p:spPr>
        <p:txBody>
          <a:bodyPr/>
          <a:lstStyle/>
          <a:p>
            <a:pPr eaLnBrk="1" hangingPunct="1"/>
            <a:r>
              <a:rPr lang="en-US" altLang="en-US" b="1">
                <a:solidFill>
                  <a:schemeClr val="tx1"/>
                </a:solidFill>
              </a:rPr>
              <a:t>A Small Dose of Pollutant</a:t>
            </a:r>
          </a:p>
        </p:txBody>
      </p:sp>
      <p:pic>
        <p:nvPicPr>
          <p:cNvPr id="46083" name="Picture 6" descr="C:\Program Files\Common Files\Microsoft Shared\Clipart\cagcat50\bd00028_.wmf">
            <a:extLst>
              <a:ext uri="{FF2B5EF4-FFF2-40B4-BE49-F238E27FC236}">
                <a16:creationId xmlns:a16="http://schemas.microsoft.com/office/drawing/2014/main" id="{777515F9-BB96-4B43-BA1E-467DC11B74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900" y="1509713"/>
            <a:ext cx="4610100" cy="451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7" name="Group 8">
            <a:extLst>
              <a:ext uri="{FF2B5EF4-FFF2-40B4-BE49-F238E27FC236}">
                <a16:creationId xmlns:a16="http://schemas.microsoft.com/office/drawing/2014/main" id="{B5A782BE-55BF-0E4F-ACD3-590599D5E682}"/>
              </a:ext>
            </a:extLst>
          </p:cNvPr>
          <p:cNvGrpSpPr>
            <a:grpSpLocks/>
          </p:cNvGrpSpPr>
          <p:nvPr/>
        </p:nvGrpSpPr>
        <p:grpSpPr bwMode="auto">
          <a:xfrm>
            <a:off x="1114425" y="1676400"/>
            <a:ext cx="6913563" cy="3505200"/>
            <a:chOff x="702" y="1632"/>
            <a:chExt cx="4355" cy="2208"/>
          </a:xfrm>
        </p:grpSpPr>
        <p:sp>
          <p:nvSpPr>
            <p:cNvPr id="50181" name="Freeform 9">
              <a:extLst>
                <a:ext uri="{FF2B5EF4-FFF2-40B4-BE49-F238E27FC236}">
                  <a16:creationId xmlns:a16="http://schemas.microsoft.com/office/drawing/2014/main" id="{25FC66B9-1B1B-C743-B19A-015A5997FA1B}"/>
                </a:ext>
              </a:extLst>
            </p:cNvPr>
            <p:cNvSpPr>
              <a:spLocks/>
            </p:cNvSpPr>
            <p:nvPr/>
          </p:nvSpPr>
          <p:spPr bwMode="auto">
            <a:xfrm>
              <a:off x="702" y="1632"/>
              <a:ext cx="4355" cy="2208"/>
            </a:xfrm>
            <a:custGeom>
              <a:avLst/>
              <a:gdLst>
                <a:gd name="T0" fmla="*/ 4099 w 3910"/>
                <a:gd name="T1" fmla="*/ 1314 h 1817"/>
                <a:gd name="T2" fmla="*/ 4156 w 3910"/>
                <a:gd name="T3" fmla="*/ 1439 h 1817"/>
                <a:gd name="T4" fmla="*/ 4241 w 3910"/>
                <a:gd name="T5" fmla="*/ 1540 h 1817"/>
                <a:gd name="T6" fmla="*/ 4256 w 3910"/>
                <a:gd name="T7" fmla="*/ 1656 h 1817"/>
                <a:gd name="T8" fmla="*/ 4212 w 3910"/>
                <a:gd name="T9" fmla="*/ 1757 h 1817"/>
                <a:gd name="T10" fmla="*/ 4099 w 3910"/>
                <a:gd name="T11" fmla="*/ 1874 h 1817"/>
                <a:gd name="T12" fmla="*/ 3942 w 3910"/>
                <a:gd name="T13" fmla="*/ 1952 h 1817"/>
                <a:gd name="T14" fmla="*/ 3556 w 3910"/>
                <a:gd name="T15" fmla="*/ 2014 h 1817"/>
                <a:gd name="T16" fmla="*/ 3300 w 3910"/>
                <a:gd name="T17" fmla="*/ 1998 h 1817"/>
                <a:gd name="T18" fmla="*/ 3072 w 3910"/>
                <a:gd name="T19" fmla="*/ 1913 h 1817"/>
                <a:gd name="T20" fmla="*/ 2787 w 3910"/>
                <a:gd name="T21" fmla="*/ 1718 h 1817"/>
                <a:gd name="T22" fmla="*/ 2616 w 3910"/>
                <a:gd name="T23" fmla="*/ 1540 h 1817"/>
                <a:gd name="T24" fmla="*/ 2558 w 3910"/>
                <a:gd name="T25" fmla="*/ 1430 h 1817"/>
                <a:gd name="T26" fmla="*/ 2552 w 3910"/>
                <a:gd name="T27" fmla="*/ 1345 h 1817"/>
                <a:gd name="T28" fmla="*/ 2573 w 3910"/>
                <a:gd name="T29" fmla="*/ 1291 h 1817"/>
                <a:gd name="T30" fmla="*/ 2652 w 3910"/>
                <a:gd name="T31" fmla="*/ 1229 h 1817"/>
                <a:gd name="T32" fmla="*/ 2816 w 3910"/>
                <a:gd name="T33" fmla="*/ 1205 h 1817"/>
                <a:gd name="T34" fmla="*/ 2837 w 3910"/>
                <a:gd name="T35" fmla="*/ 1213 h 1817"/>
                <a:gd name="T36" fmla="*/ 2808 w 3910"/>
                <a:gd name="T37" fmla="*/ 1057 h 1817"/>
                <a:gd name="T38" fmla="*/ 2495 w 3910"/>
                <a:gd name="T39" fmla="*/ 1018 h 1817"/>
                <a:gd name="T40" fmla="*/ 2380 w 3910"/>
                <a:gd name="T41" fmla="*/ 972 h 1817"/>
                <a:gd name="T42" fmla="*/ 1176 w 3910"/>
                <a:gd name="T43" fmla="*/ 264 h 1817"/>
                <a:gd name="T44" fmla="*/ 684 w 3910"/>
                <a:gd name="T45" fmla="*/ 30 h 1817"/>
                <a:gd name="T46" fmla="*/ 478 w 3910"/>
                <a:gd name="T47" fmla="*/ 0 h 1817"/>
                <a:gd name="T48" fmla="*/ 157 w 3910"/>
                <a:gd name="T49" fmla="*/ 39 h 1817"/>
                <a:gd name="T50" fmla="*/ 42 w 3910"/>
                <a:gd name="T51" fmla="*/ 132 h 1817"/>
                <a:gd name="T52" fmla="*/ 0 w 3910"/>
                <a:gd name="T53" fmla="*/ 210 h 1817"/>
                <a:gd name="T54" fmla="*/ 0 w 3910"/>
                <a:gd name="T55" fmla="*/ 272 h 1817"/>
                <a:gd name="T56" fmla="*/ 36 w 3910"/>
                <a:gd name="T57" fmla="*/ 350 h 1817"/>
                <a:gd name="T58" fmla="*/ 214 w 3910"/>
                <a:gd name="T59" fmla="*/ 474 h 1817"/>
                <a:gd name="T60" fmla="*/ 535 w 3910"/>
                <a:gd name="T61" fmla="*/ 552 h 1817"/>
                <a:gd name="T62" fmla="*/ 927 w 3910"/>
                <a:gd name="T63" fmla="*/ 661 h 1817"/>
                <a:gd name="T64" fmla="*/ 1625 w 3910"/>
                <a:gd name="T65" fmla="*/ 933 h 1817"/>
                <a:gd name="T66" fmla="*/ 2046 w 3910"/>
                <a:gd name="T67" fmla="*/ 1167 h 1817"/>
                <a:gd name="T68" fmla="*/ 2380 w 3910"/>
                <a:gd name="T69" fmla="*/ 1439 h 1817"/>
                <a:gd name="T70" fmla="*/ 2558 w 3910"/>
                <a:gd name="T71" fmla="*/ 1664 h 1817"/>
                <a:gd name="T72" fmla="*/ 2816 w 3910"/>
                <a:gd name="T73" fmla="*/ 1936 h 1817"/>
                <a:gd name="T74" fmla="*/ 3093 w 3910"/>
                <a:gd name="T75" fmla="*/ 2123 h 1817"/>
                <a:gd name="T76" fmla="*/ 3321 w 3910"/>
                <a:gd name="T77" fmla="*/ 2192 h 1817"/>
                <a:gd name="T78" fmla="*/ 3692 w 3910"/>
                <a:gd name="T79" fmla="*/ 2192 h 1817"/>
                <a:gd name="T80" fmla="*/ 4042 w 3910"/>
                <a:gd name="T81" fmla="*/ 2076 h 1817"/>
                <a:gd name="T82" fmla="*/ 4212 w 3910"/>
                <a:gd name="T83" fmla="*/ 1944 h 1817"/>
                <a:gd name="T84" fmla="*/ 4334 w 3910"/>
                <a:gd name="T85" fmla="*/ 1741 h 1817"/>
                <a:gd name="T86" fmla="*/ 4355 w 3910"/>
                <a:gd name="T87" fmla="*/ 1625 h 1817"/>
                <a:gd name="T88" fmla="*/ 4319 w 3910"/>
                <a:gd name="T89" fmla="*/ 1517 h 1817"/>
                <a:gd name="T90" fmla="*/ 4241 w 3910"/>
                <a:gd name="T91" fmla="*/ 1423 h 18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10"/>
                <a:gd name="T139" fmla="*/ 0 h 1817"/>
                <a:gd name="T140" fmla="*/ 3910 w 3910"/>
                <a:gd name="T141" fmla="*/ 1817 h 18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10" h="1817">
                  <a:moveTo>
                    <a:pt x="3808" y="1171"/>
                  </a:moveTo>
                  <a:lnTo>
                    <a:pt x="3808" y="1171"/>
                  </a:lnTo>
                  <a:lnTo>
                    <a:pt x="3680" y="1081"/>
                  </a:lnTo>
                  <a:lnTo>
                    <a:pt x="3731" y="1184"/>
                  </a:lnTo>
                  <a:lnTo>
                    <a:pt x="3763" y="1209"/>
                  </a:lnTo>
                  <a:lnTo>
                    <a:pt x="3789" y="1235"/>
                  </a:lnTo>
                  <a:lnTo>
                    <a:pt x="3808" y="1267"/>
                  </a:lnTo>
                  <a:lnTo>
                    <a:pt x="3821" y="1292"/>
                  </a:lnTo>
                  <a:lnTo>
                    <a:pt x="3827" y="1331"/>
                  </a:lnTo>
                  <a:lnTo>
                    <a:pt x="3821" y="1363"/>
                  </a:lnTo>
                  <a:lnTo>
                    <a:pt x="3808" y="1408"/>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10" y="1203"/>
                  </a:lnTo>
                  <a:lnTo>
                    <a:pt x="2297" y="1177"/>
                  </a:lnTo>
                  <a:lnTo>
                    <a:pt x="2291" y="1152"/>
                  </a:lnTo>
                  <a:lnTo>
                    <a:pt x="2291" y="1126"/>
                  </a:lnTo>
                  <a:lnTo>
                    <a:pt x="2291" y="1107"/>
                  </a:lnTo>
                  <a:lnTo>
                    <a:pt x="2297" y="1081"/>
                  </a:lnTo>
                  <a:lnTo>
                    <a:pt x="2310" y="1062"/>
                  </a:lnTo>
                  <a:lnTo>
                    <a:pt x="2329" y="1036"/>
                  </a:lnTo>
                  <a:lnTo>
                    <a:pt x="2355" y="1024"/>
                  </a:lnTo>
                  <a:lnTo>
                    <a:pt x="2381" y="1011"/>
                  </a:lnTo>
                  <a:lnTo>
                    <a:pt x="2413" y="998"/>
                  </a:lnTo>
                  <a:lnTo>
                    <a:pt x="2477" y="992"/>
                  </a:lnTo>
                  <a:lnTo>
                    <a:pt x="2528" y="992"/>
                  </a:lnTo>
                  <a:lnTo>
                    <a:pt x="2547" y="998"/>
                  </a:lnTo>
                  <a:lnTo>
                    <a:pt x="2681" y="870"/>
                  </a:lnTo>
                  <a:lnTo>
                    <a:pt x="2521" y="870"/>
                  </a:lnTo>
                  <a:lnTo>
                    <a:pt x="2374" y="857"/>
                  </a:lnTo>
                  <a:lnTo>
                    <a:pt x="2304" y="851"/>
                  </a:lnTo>
                  <a:lnTo>
                    <a:pt x="2240" y="838"/>
                  </a:lnTo>
                  <a:lnTo>
                    <a:pt x="2182" y="825"/>
                  </a:lnTo>
                  <a:lnTo>
                    <a:pt x="2137" y="800"/>
                  </a:lnTo>
                  <a:lnTo>
                    <a:pt x="1734" y="582"/>
                  </a:lnTo>
                  <a:lnTo>
                    <a:pt x="1280" y="333"/>
                  </a:lnTo>
                  <a:lnTo>
                    <a:pt x="1056" y="217"/>
                  </a:lnTo>
                  <a:lnTo>
                    <a:pt x="851" y="121"/>
                  </a:lnTo>
                  <a:lnTo>
                    <a:pt x="685" y="51"/>
                  </a:lnTo>
                  <a:lnTo>
                    <a:pt x="614" y="25"/>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97" y="1369"/>
                  </a:lnTo>
                  <a:lnTo>
                    <a:pt x="2374" y="1452"/>
                  </a:lnTo>
                  <a:lnTo>
                    <a:pt x="2451" y="1529"/>
                  </a:lnTo>
                  <a:lnTo>
                    <a:pt x="2528" y="1593"/>
                  </a:lnTo>
                  <a:lnTo>
                    <a:pt x="2605" y="1651"/>
                  </a:lnTo>
                  <a:lnTo>
                    <a:pt x="2688" y="1702"/>
                  </a:lnTo>
                  <a:lnTo>
                    <a:pt x="2777" y="1747"/>
                  </a:lnTo>
                  <a:lnTo>
                    <a:pt x="2873" y="1779"/>
                  </a:lnTo>
                  <a:lnTo>
                    <a:pt x="2982" y="1804"/>
                  </a:lnTo>
                  <a:lnTo>
                    <a:pt x="3091" y="1817"/>
                  </a:lnTo>
                  <a:lnTo>
                    <a:pt x="3206" y="1817"/>
                  </a:lnTo>
                  <a:lnTo>
                    <a:pt x="3315" y="1804"/>
                  </a:lnTo>
                  <a:lnTo>
                    <a:pt x="3424" y="1785"/>
                  </a:lnTo>
                  <a:lnTo>
                    <a:pt x="3533" y="1753"/>
                  </a:lnTo>
                  <a:lnTo>
                    <a:pt x="3629" y="1708"/>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close/>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2" name="Freeform 10">
              <a:extLst>
                <a:ext uri="{FF2B5EF4-FFF2-40B4-BE49-F238E27FC236}">
                  <a16:creationId xmlns:a16="http://schemas.microsoft.com/office/drawing/2014/main" id="{FA04C874-9C97-B84A-9782-F28F5AFFB2BD}"/>
                </a:ext>
              </a:extLst>
            </p:cNvPr>
            <p:cNvSpPr>
              <a:spLocks/>
            </p:cNvSpPr>
            <p:nvPr/>
          </p:nvSpPr>
          <p:spPr bwMode="auto">
            <a:xfrm>
              <a:off x="3439" y="2485"/>
              <a:ext cx="1404" cy="1088"/>
            </a:xfrm>
            <a:custGeom>
              <a:avLst/>
              <a:gdLst>
                <a:gd name="T0" fmla="*/ 698 w 1261"/>
                <a:gd name="T1" fmla="*/ 1088 h 895"/>
                <a:gd name="T2" fmla="*/ 698 w 1261"/>
                <a:gd name="T3" fmla="*/ 1088 h 895"/>
                <a:gd name="T4" fmla="*/ 784 w 1261"/>
                <a:gd name="T5" fmla="*/ 1088 h 895"/>
                <a:gd name="T6" fmla="*/ 870 w 1261"/>
                <a:gd name="T7" fmla="*/ 1088 h 895"/>
                <a:gd name="T8" fmla="*/ 1012 w 1261"/>
                <a:gd name="T9" fmla="*/ 1073 h 895"/>
                <a:gd name="T10" fmla="*/ 1133 w 1261"/>
                <a:gd name="T11" fmla="*/ 1042 h 895"/>
                <a:gd name="T12" fmla="*/ 1233 w 1261"/>
                <a:gd name="T13" fmla="*/ 1003 h 895"/>
                <a:gd name="T14" fmla="*/ 1312 w 1261"/>
                <a:gd name="T15" fmla="*/ 957 h 895"/>
                <a:gd name="T16" fmla="*/ 1368 w 1261"/>
                <a:gd name="T17" fmla="*/ 902 h 895"/>
                <a:gd name="T18" fmla="*/ 1383 w 1261"/>
                <a:gd name="T19" fmla="*/ 879 h 895"/>
                <a:gd name="T20" fmla="*/ 1397 w 1261"/>
                <a:gd name="T21" fmla="*/ 847 h 895"/>
                <a:gd name="T22" fmla="*/ 1404 w 1261"/>
                <a:gd name="T23" fmla="*/ 824 h 895"/>
                <a:gd name="T24" fmla="*/ 1404 w 1261"/>
                <a:gd name="T25" fmla="*/ 801 h 895"/>
                <a:gd name="T26" fmla="*/ 1404 w 1261"/>
                <a:gd name="T27" fmla="*/ 801 h 895"/>
                <a:gd name="T28" fmla="*/ 1397 w 1261"/>
                <a:gd name="T29" fmla="*/ 746 h 895"/>
                <a:gd name="T30" fmla="*/ 1383 w 1261"/>
                <a:gd name="T31" fmla="*/ 692 h 895"/>
                <a:gd name="T32" fmla="*/ 1362 w 1261"/>
                <a:gd name="T33" fmla="*/ 630 h 895"/>
                <a:gd name="T34" fmla="*/ 1326 w 1261"/>
                <a:gd name="T35" fmla="*/ 568 h 895"/>
                <a:gd name="T36" fmla="*/ 1255 w 1261"/>
                <a:gd name="T37" fmla="*/ 435 h 895"/>
                <a:gd name="T38" fmla="*/ 1155 w 1261"/>
                <a:gd name="T39" fmla="*/ 310 h 895"/>
                <a:gd name="T40" fmla="*/ 1054 w 1261"/>
                <a:gd name="T41" fmla="*/ 195 h 895"/>
                <a:gd name="T42" fmla="*/ 998 w 1261"/>
                <a:gd name="T43" fmla="*/ 140 h 895"/>
                <a:gd name="T44" fmla="*/ 941 w 1261"/>
                <a:gd name="T45" fmla="*/ 92 h 895"/>
                <a:gd name="T46" fmla="*/ 891 w 1261"/>
                <a:gd name="T47" fmla="*/ 53 h 895"/>
                <a:gd name="T48" fmla="*/ 841 w 1261"/>
                <a:gd name="T49" fmla="*/ 30 h 895"/>
                <a:gd name="T50" fmla="*/ 792 w 1261"/>
                <a:gd name="T51" fmla="*/ 7 h 895"/>
                <a:gd name="T52" fmla="*/ 742 w 1261"/>
                <a:gd name="T53" fmla="*/ 0 h 895"/>
                <a:gd name="T54" fmla="*/ 742 w 1261"/>
                <a:gd name="T55" fmla="*/ 0 h 895"/>
                <a:gd name="T56" fmla="*/ 698 w 1261"/>
                <a:gd name="T57" fmla="*/ 0 h 895"/>
                <a:gd name="T58" fmla="*/ 649 w 1261"/>
                <a:gd name="T59" fmla="*/ 15 h 895"/>
                <a:gd name="T60" fmla="*/ 591 w 1261"/>
                <a:gd name="T61" fmla="*/ 39 h 895"/>
                <a:gd name="T62" fmla="*/ 534 w 1261"/>
                <a:gd name="T63" fmla="*/ 62 h 895"/>
                <a:gd name="T64" fmla="*/ 428 w 1261"/>
                <a:gd name="T65" fmla="*/ 140 h 895"/>
                <a:gd name="T66" fmla="*/ 314 w 1261"/>
                <a:gd name="T67" fmla="*/ 233 h 895"/>
                <a:gd name="T68" fmla="*/ 214 w 1261"/>
                <a:gd name="T69" fmla="*/ 334 h 895"/>
                <a:gd name="T70" fmla="*/ 121 w 1261"/>
                <a:gd name="T71" fmla="*/ 427 h 895"/>
                <a:gd name="T72" fmla="*/ 57 w 1261"/>
                <a:gd name="T73" fmla="*/ 504 h 895"/>
                <a:gd name="T74" fmla="*/ 14 w 1261"/>
                <a:gd name="T75" fmla="*/ 559 h 895"/>
                <a:gd name="T76" fmla="*/ 14 w 1261"/>
                <a:gd name="T77" fmla="*/ 559 h 895"/>
                <a:gd name="T78" fmla="*/ 0 w 1261"/>
                <a:gd name="T79" fmla="*/ 598 h 895"/>
                <a:gd name="T80" fmla="*/ 0 w 1261"/>
                <a:gd name="T81" fmla="*/ 637 h 895"/>
                <a:gd name="T82" fmla="*/ 0 w 1261"/>
                <a:gd name="T83" fmla="*/ 676 h 895"/>
                <a:gd name="T84" fmla="*/ 14 w 1261"/>
                <a:gd name="T85" fmla="*/ 715 h 895"/>
                <a:gd name="T86" fmla="*/ 36 w 1261"/>
                <a:gd name="T87" fmla="*/ 762 h 895"/>
                <a:gd name="T88" fmla="*/ 71 w 1261"/>
                <a:gd name="T89" fmla="*/ 801 h 895"/>
                <a:gd name="T90" fmla="*/ 107 w 1261"/>
                <a:gd name="T91" fmla="*/ 840 h 895"/>
                <a:gd name="T92" fmla="*/ 150 w 1261"/>
                <a:gd name="T93" fmla="*/ 886 h 895"/>
                <a:gd name="T94" fmla="*/ 207 w 1261"/>
                <a:gd name="T95" fmla="*/ 925 h 895"/>
                <a:gd name="T96" fmla="*/ 264 w 1261"/>
                <a:gd name="T97" fmla="*/ 957 h 895"/>
                <a:gd name="T98" fmla="*/ 321 w 1261"/>
                <a:gd name="T99" fmla="*/ 996 h 895"/>
                <a:gd name="T100" fmla="*/ 392 w 1261"/>
                <a:gd name="T101" fmla="*/ 1019 h 895"/>
                <a:gd name="T102" fmla="*/ 463 w 1261"/>
                <a:gd name="T103" fmla="*/ 1049 h 895"/>
                <a:gd name="T104" fmla="*/ 542 w 1261"/>
                <a:gd name="T105" fmla="*/ 1065 h 895"/>
                <a:gd name="T106" fmla="*/ 620 w 1261"/>
                <a:gd name="T107" fmla="*/ 1081 h 895"/>
                <a:gd name="T108" fmla="*/ 698 w 1261"/>
                <a:gd name="T109" fmla="*/ 1088 h 895"/>
                <a:gd name="T110" fmla="*/ 698 w 1261"/>
                <a:gd name="T111" fmla="*/ 1088 h 89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61"/>
                <a:gd name="T169" fmla="*/ 0 h 895"/>
                <a:gd name="T170" fmla="*/ 1261 w 1261"/>
                <a:gd name="T171" fmla="*/ 895 h 89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close/>
                </a:path>
              </a:pathLst>
            </a:cu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0178" name="Rectangle 2">
            <a:extLst>
              <a:ext uri="{FF2B5EF4-FFF2-40B4-BE49-F238E27FC236}">
                <a16:creationId xmlns:a16="http://schemas.microsoft.com/office/drawing/2014/main" id="{7E76BEE0-DA77-8A4D-A9A0-EFF822048B65}"/>
              </a:ext>
            </a:extLst>
          </p:cNvPr>
          <p:cNvSpPr>
            <a:spLocks noGrp="1" noChangeArrowheads="1"/>
          </p:cNvSpPr>
          <p:nvPr>
            <p:ph type="title" idx="4294967295"/>
          </p:nvPr>
        </p:nvSpPr>
        <p:spPr>
          <a:xfrm>
            <a:off x="457200" y="76200"/>
            <a:ext cx="8229600" cy="762000"/>
          </a:xfrm>
        </p:spPr>
        <p:txBody>
          <a:bodyPr/>
          <a:lstStyle/>
          <a:p>
            <a:pPr eaLnBrk="1" hangingPunct="1"/>
            <a:r>
              <a:rPr lang="en-US" altLang="en-US" b="1">
                <a:solidFill>
                  <a:schemeClr val="tx1"/>
                </a:solidFill>
              </a:rPr>
              <a:t>Authorship Information</a:t>
            </a:r>
          </a:p>
        </p:txBody>
      </p:sp>
      <p:sp>
        <p:nvSpPr>
          <p:cNvPr id="50179" name="Rectangle 6">
            <a:extLst>
              <a:ext uri="{FF2B5EF4-FFF2-40B4-BE49-F238E27FC236}">
                <a16:creationId xmlns:a16="http://schemas.microsoft.com/office/drawing/2014/main" id="{D8F70FB3-E9F5-4F48-B889-5D0AE15C92F2}"/>
              </a:ext>
            </a:extLst>
          </p:cNvPr>
          <p:cNvSpPr>
            <a:spLocks noChangeArrowheads="1"/>
          </p:cNvSpPr>
          <p:nvPr/>
        </p:nvSpPr>
        <p:spPr bwMode="auto">
          <a:xfrm>
            <a:off x="1066800" y="3962400"/>
            <a:ext cx="7010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ctr" eaLnBrk="1" hangingPunct="1"/>
            <a:r>
              <a:rPr lang="en-US" altLang="en-US" sz="2800" b="1" dirty="0">
                <a:solidFill>
                  <a:schemeClr val="tx1"/>
                </a:solidFill>
              </a:rPr>
              <a:t>For Additional Information Contact</a:t>
            </a:r>
          </a:p>
          <a:p>
            <a:pPr algn="ctr" eaLnBrk="1" hangingPunct="1"/>
            <a:r>
              <a:rPr lang="en-US" altLang="en-US" sz="2800" b="1" dirty="0">
                <a:solidFill>
                  <a:schemeClr val="tx1"/>
                </a:solidFill>
              </a:rPr>
              <a:t>Steven G. Gilbert, PhD, DABT</a:t>
            </a:r>
          </a:p>
          <a:p>
            <a:pPr algn="ctr" eaLnBrk="1" hangingPunct="1"/>
            <a:r>
              <a:rPr lang="en-US" altLang="en-US" sz="2800" b="1" dirty="0">
                <a:solidFill>
                  <a:schemeClr val="tx1"/>
                </a:solidFill>
              </a:rPr>
              <a:t>E-mail: </a:t>
            </a:r>
            <a:r>
              <a:rPr lang="en-US" altLang="en-US" sz="2800" b="1" dirty="0" err="1">
                <a:solidFill>
                  <a:schemeClr val="tx1"/>
                </a:solidFill>
              </a:rPr>
              <a:t>sgilbert@innd.org</a:t>
            </a:r>
            <a:endParaRPr lang="en-US" altLang="en-US" sz="2800" b="1" dirty="0">
              <a:solidFill>
                <a:schemeClr val="tx1"/>
              </a:solidFill>
            </a:endParaRPr>
          </a:p>
          <a:p>
            <a:pPr algn="ctr" eaLnBrk="1" hangingPunct="1"/>
            <a:r>
              <a:rPr lang="en-US" altLang="en-US" sz="2800" b="1" dirty="0">
                <a:solidFill>
                  <a:schemeClr val="tx1"/>
                </a:solidFill>
              </a:rPr>
              <a:t>Web: </a:t>
            </a:r>
            <a:r>
              <a:rPr lang="en-US" altLang="en-US" sz="2800" b="1" dirty="0" err="1">
                <a:solidFill>
                  <a:schemeClr val="tx1"/>
                </a:solidFill>
              </a:rPr>
              <a:t>www.asmalldoseoftoxicology.org</a:t>
            </a:r>
            <a:endParaRPr lang="en-US" altLang="en-US" sz="2800" b="1" dirty="0">
              <a:solidFill>
                <a:schemeClr val="tx1"/>
              </a:solidFill>
            </a:endParaRPr>
          </a:p>
        </p:txBody>
      </p:sp>
      <p:sp>
        <p:nvSpPr>
          <p:cNvPr id="50180" name="Rectangle 7">
            <a:extLst>
              <a:ext uri="{FF2B5EF4-FFF2-40B4-BE49-F238E27FC236}">
                <a16:creationId xmlns:a16="http://schemas.microsoft.com/office/drawing/2014/main" id="{B17B18D2-1587-5148-9B74-F84CDA94848D}"/>
              </a:ext>
            </a:extLst>
          </p:cNvPr>
          <p:cNvSpPr>
            <a:spLocks noChangeArrowheads="1"/>
          </p:cNvSpPr>
          <p:nvPr/>
        </p:nvSpPr>
        <p:spPr bwMode="auto">
          <a:xfrm>
            <a:off x="609600" y="2009775"/>
            <a:ext cx="78867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ctr" eaLnBrk="1" hangingPunct="1"/>
            <a:r>
              <a:rPr lang="en-US" altLang="en-US" sz="3600" b="1">
                <a:solidFill>
                  <a:schemeClr val="tx1"/>
                </a:solidFill>
              </a:rPr>
              <a:t>This presentation is supplement to </a:t>
            </a:r>
          </a:p>
          <a:p>
            <a:pPr algn="ctr" eaLnBrk="1" hangingPunct="1"/>
            <a:r>
              <a:rPr lang="en-US" altLang="en-US" sz="3600" b="1">
                <a:solidFill>
                  <a:schemeClr val="tx1"/>
                </a:solidFill>
              </a:rPr>
              <a:t> “A Small Dose of Toxicology”</a:t>
            </a:r>
            <a:endParaRPr lang="en-US" altLang="en-US" sz="2000" b="1">
              <a:solidFill>
                <a:schemeClr val="tx1"/>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id="{69258439-ACE0-C44B-B5A3-D8767E12134F}"/>
              </a:ext>
            </a:extLst>
          </p:cNvPr>
          <p:cNvSpPr>
            <a:spLocks noGrp="1" noChangeArrowheads="1"/>
          </p:cNvSpPr>
          <p:nvPr>
            <p:ph type="title"/>
          </p:nvPr>
        </p:nvSpPr>
        <p:spPr>
          <a:xfrm>
            <a:off x="381000" y="136525"/>
            <a:ext cx="8458200" cy="638175"/>
          </a:xfrm>
          <a:noFill/>
        </p:spPr>
        <p:txBody>
          <a:bodyPr lIns="90488" tIns="44450" rIns="90488" bIns="44450"/>
          <a:lstStyle/>
          <a:p>
            <a:pPr eaLnBrk="1" hangingPunct="1"/>
            <a:r>
              <a:rPr lang="en-US" altLang="en-US" sz="3600" b="1">
                <a:solidFill>
                  <a:schemeClr val="tx1"/>
                </a:solidFill>
              </a:rPr>
              <a:t>What Persistent Chemical Pollutants?</a:t>
            </a:r>
          </a:p>
        </p:txBody>
      </p:sp>
      <p:sp>
        <p:nvSpPr>
          <p:cNvPr id="9218" name="Rectangle 35">
            <a:extLst>
              <a:ext uri="{FF2B5EF4-FFF2-40B4-BE49-F238E27FC236}">
                <a16:creationId xmlns:a16="http://schemas.microsoft.com/office/drawing/2014/main" id="{A623B379-D631-CE43-884F-7D23A0FEE941}"/>
              </a:ext>
            </a:extLst>
          </p:cNvPr>
          <p:cNvSpPr>
            <a:spLocks noChangeArrowheads="1"/>
          </p:cNvSpPr>
          <p:nvPr/>
        </p:nvSpPr>
        <p:spPr bwMode="auto">
          <a:xfrm>
            <a:off x="990600" y="1600200"/>
            <a:ext cx="71628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914400" indent="-45720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3600" b="1"/>
              <a:t>Toxic to humans and animals</a:t>
            </a:r>
          </a:p>
          <a:p>
            <a:pPr eaLnBrk="1" hangingPunct="1">
              <a:buFont typeface="Wingdings" pitchFamily="2" charset="2"/>
              <a:buChar char="Ø"/>
            </a:pPr>
            <a:r>
              <a:rPr lang="en-US" altLang="en-US" sz="3600" b="1"/>
              <a:t>Persist in the environment</a:t>
            </a:r>
          </a:p>
          <a:p>
            <a:pPr lvl="1" eaLnBrk="1" hangingPunct="1">
              <a:buFont typeface="Wingdings" pitchFamily="2" charset="2"/>
              <a:buChar char="§"/>
            </a:pPr>
            <a:r>
              <a:rPr lang="en-US" altLang="en-US" sz="3600" b="1"/>
              <a:t>Do not break down</a:t>
            </a:r>
          </a:p>
          <a:p>
            <a:pPr eaLnBrk="1" hangingPunct="1">
              <a:buFont typeface="Wingdings" pitchFamily="2" charset="2"/>
              <a:buChar char="Ø"/>
            </a:pPr>
            <a:r>
              <a:rPr lang="en-US" altLang="en-US" sz="3600" b="1"/>
              <a:t>Bioaccumulate in animals becoming part of the food chain</a:t>
            </a:r>
          </a:p>
          <a:p>
            <a:pPr eaLnBrk="1" hangingPunct="1">
              <a:buFont typeface="Wingdings" pitchFamily="2" charset="2"/>
              <a:buChar char="Ø"/>
            </a:pPr>
            <a:r>
              <a:rPr lang="en-US" altLang="en-US" sz="3600" b="1"/>
              <a:t>Tend to be widespread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53D711AF-37F9-CF45-ADFF-6C1148682949}"/>
              </a:ext>
            </a:extLst>
          </p:cNvPr>
          <p:cNvSpPr>
            <a:spLocks noGrp="1" noChangeArrowheads="1"/>
          </p:cNvSpPr>
          <p:nvPr>
            <p:ph type="title"/>
          </p:nvPr>
        </p:nvSpPr>
        <p:spPr>
          <a:xfrm>
            <a:off x="152400" y="136525"/>
            <a:ext cx="8915400" cy="638175"/>
          </a:xfrm>
          <a:noFill/>
        </p:spPr>
        <p:txBody>
          <a:bodyPr lIns="90488" tIns="44450" rIns="90488" bIns="44450"/>
          <a:lstStyle/>
          <a:p>
            <a:pPr eaLnBrk="1" hangingPunct="1"/>
            <a:r>
              <a:rPr lang="en-US" altLang="en-US" sz="3600" b="1"/>
              <a:t>Persistent Environmental Contaminants</a:t>
            </a:r>
          </a:p>
        </p:txBody>
      </p:sp>
      <p:sp>
        <p:nvSpPr>
          <p:cNvPr id="11266" name="Rectangle 3">
            <a:extLst>
              <a:ext uri="{FF2B5EF4-FFF2-40B4-BE49-F238E27FC236}">
                <a16:creationId xmlns:a16="http://schemas.microsoft.com/office/drawing/2014/main" id="{7650B495-1BD4-3C47-A719-9B14FA85BD0B}"/>
              </a:ext>
            </a:extLst>
          </p:cNvPr>
          <p:cNvSpPr>
            <a:spLocks noChangeArrowheads="1"/>
          </p:cNvSpPr>
          <p:nvPr/>
        </p:nvSpPr>
        <p:spPr bwMode="auto">
          <a:xfrm>
            <a:off x="762000" y="1890713"/>
            <a:ext cx="7591425"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None/>
            </a:pPr>
            <a:r>
              <a:rPr lang="en-US" altLang="en-US" sz="3200" b="1"/>
              <a:t>Various names depending on agency</a:t>
            </a:r>
          </a:p>
          <a:p>
            <a:pPr eaLnBrk="1" hangingPunct="1">
              <a:buFont typeface="Wingdings" pitchFamily="2" charset="2"/>
              <a:buChar char="Ø"/>
            </a:pPr>
            <a:r>
              <a:rPr lang="en-US" altLang="en-US" sz="3200" b="1"/>
              <a:t>U.S. EPA Persistent Bioaccumulative and Toxic (PBT)</a:t>
            </a:r>
          </a:p>
          <a:p>
            <a:pPr eaLnBrk="1" hangingPunct="1">
              <a:buFont typeface="Wingdings" pitchFamily="2" charset="2"/>
              <a:buChar char="Ø"/>
            </a:pPr>
            <a:r>
              <a:rPr lang="en-US" altLang="en-US" sz="3200" b="1"/>
              <a:t>United Nations Persistent Organic Pollutant (POP)</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a:extLst>
              <a:ext uri="{FF2B5EF4-FFF2-40B4-BE49-F238E27FC236}">
                <a16:creationId xmlns:a16="http://schemas.microsoft.com/office/drawing/2014/main" id="{05C3481D-CEAA-F742-9F97-0FA714A6E9FC}"/>
              </a:ext>
            </a:extLst>
          </p:cNvPr>
          <p:cNvSpPr>
            <a:spLocks noGrp="1" noChangeArrowheads="1"/>
          </p:cNvSpPr>
          <p:nvPr>
            <p:ph type="title"/>
          </p:nvPr>
        </p:nvSpPr>
        <p:spPr>
          <a:xfrm>
            <a:off x="685800" y="106363"/>
            <a:ext cx="7772400" cy="698500"/>
          </a:xfrm>
          <a:noFill/>
        </p:spPr>
        <p:txBody>
          <a:bodyPr lIns="90488" tIns="44450" rIns="90488" bIns="44450"/>
          <a:lstStyle/>
          <a:p>
            <a:pPr eaLnBrk="1" hangingPunct="1"/>
            <a:r>
              <a:rPr lang="en-US" altLang="en-US" sz="4000" b="1">
                <a:solidFill>
                  <a:schemeClr val="tx1"/>
                </a:solidFill>
              </a:rPr>
              <a:t>Persistent Organic Pollutants</a:t>
            </a:r>
            <a:r>
              <a:rPr lang="en-US" altLang="en-US" sz="3200" b="1">
                <a:solidFill>
                  <a:schemeClr val="tx1"/>
                </a:solidFill>
              </a:rPr>
              <a:t> </a:t>
            </a:r>
          </a:p>
        </p:txBody>
      </p:sp>
      <p:sp>
        <p:nvSpPr>
          <p:cNvPr id="13314" name="Rectangle 3">
            <a:extLst>
              <a:ext uri="{FF2B5EF4-FFF2-40B4-BE49-F238E27FC236}">
                <a16:creationId xmlns:a16="http://schemas.microsoft.com/office/drawing/2014/main" id="{33793AB2-87F5-364C-90DE-2B67E85FDDA3}"/>
              </a:ext>
            </a:extLst>
          </p:cNvPr>
          <p:cNvSpPr>
            <a:spLocks noChangeArrowheads="1"/>
          </p:cNvSpPr>
          <p:nvPr/>
        </p:nvSpPr>
        <p:spPr bwMode="auto">
          <a:xfrm>
            <a:off x="1335088" y="1676400"/>
            <a:ext cx="6437312"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None/>
            </a:pPr>
            <a:r>
              <a:rPr lang="en-US" altLang="en-US" sz="2800" b="1"/>
              <a:t>“Persistent Organic Pollutants (POPs) are chemical substances that persist in the environment, bioaccumulate through the food web, and pose a risk of causing adverse effects to human health and the environment.”</a:t>
            </a:r>
          </a:p>
          <a:p>
            <a:pPr eaLnBrk="1" hangingPunct="1">
              <a:buFont typeface="Wingdings" pitchFamily="2" charset="2"/>
              <a:buNone/>
            </a:pPr>
            <a:endParaRPr lang="en-US" altLang="en-US" sz="2800" b="1"/>
          </a:p>
          <a:p>
            <a:pPr eaLnBrk="1" hangingPunct="1">
              <a:buFont typeface="Wingdings" pitchFamily="2" charset="2"/>
              <a:buNone/>
            </a:pPr>
            <a:r>
              <a:rPr lang="en-US" altLang="en-US" sz="2800" b="1"/>
              <a:t>UN Environment Program http://www.chem.unep.ch/pops/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5C1AA7C7-9D0A-CB4F-BEB8-57572FCC6472}"/>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rPr>
              <a:t>Quote / History</a:t>
            </a:r>
          </a:p>
        </p:txBody>
      </p:sp>
      <p:sp>
        <p:nvSpPr>
          <p:cNvPr id="15362" name="Rectangle 3">
            <a:extLst>
              <a:ext uri="{FF2B5EF4-FFF2-40B4-BE49-F238E27FC236}">
                <a16:creationId xmlns:a16="http://schemas.microsoft.com/office/drawing/2014/main" id="{7467BC27-CF28-C648-AD3C-B7D77105852F}"/>
              </a:ext>
            </a:extLst>
          </p:cNvPr>
          <p:cNvSpPr>
            <a:spLocks noGrp="1" noChangeArrowheads="1"/>
          </p:cNvSpPr>
          <p:nvPr>
            <p:ph type="body" idx="1"/>
          </p:nvPr>
        </p:nvSpPr>
        <p:spPr bwMode="auto">
          <a:xfrm>
            <a:off x="647700" y="1752600"/>
            <a:ext cx="7848600" cy="2736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algn="ctr" eaLnBrk="1" hangingPunct="1">
              <a:buFontTx/>
              <a:buNone/>
            </a:pPr>
            <a:r>
              <a:rPr lang="en-US" altLang="en-US" sz="2800" b="1">
                <a:latin typeface="Arial" panose="020B0604020202020204" pitchFamily="34" charset="0"/>
              </a:rPr>
              <a:t>“These (British Columbia, Canada &amp; Washington, U.S.) killer (Orca) whales can now be considered among the most contaminated marine mammals in the world”</a:t>
            </a:r>
          </a:p>
          <a:p>
            <a:pPr algn="ctr" eaLnBrk="1" hangingPunct="1">
              <a:buFontTx/>
              <a:buNone/>
            </a:pPr>
            <a:r>
              <a:rPr lang="en-US" altLang="en-US" sz="2800" b="1">
                <a:latin typeface="Arial" panose="020B0604020202020204" pitchFamily="34" charset="0"/>
              </a:rPr>
              <a:t>Dr. Peter Ross, Institute of Ocean Studies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154C615A-416B-0344-B2FF-7FE994F0D4FA}"/>
              </a:ext>
            </a:extLst>
          </p:cNvPr>
          <p:cNvSpPr>
            <a:spLocks noChangeArrowheads="1"/>
          </p:cNvSpPr>
          <p:nvPr/>
        </p:nvSpPr>
        <p:spPr bwMode="auto">
          <a:xfrm>
            <a:off x="533400" y="1449388"/>
            <a:ext cx="81534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spcBef>
                <a:spcPct val="20000"/>
              </a:spcBef>
            </a:pPr>
            <a:r>
              <a:rPr lang="en-US" altLang="en-US" sz="2400" b="1">
                <a:solidFill>
                  <a:schemeClr val="tx1"/>
                </a:solidFill>
              </a:rPr>
              <a:t>From Advertisement for ORTHO Lindane – 1953</a:t>
            </a:r>
          </a:p>
          <a:p>
            <a:pPr>
              <a:spcBef>
                <a:spcPct val="20000"/>
              </a:spcBef>
            </a:pPr>
            <a:endParaRPr lang="en-US" altLang="en-US" sz="2400" b="1">
              <a:solidFill>
                <a:schemeClr val="tx1"/>
              </a:solidFill>
            </a:endParaRPr>
          </a:p>
          <a:p>
            <a:pPr>
              <a:spcBef>
                <a:spcPct val="20000"/>
              </a:spcBef>
            </a:pPr>
            <a:r>
              <a:rPr lang="en-US" altLang="en-US" sz="2400" b="1">
                <a:solidFill>
                  <a:schemeClr val="tx1"/>
                </a:solidFill>
              </a:rPr>
              <a:t>“Check These ORTHO Lindane Advantages:</a:t>
            </a:r>
          </a:p>
          <a:p>
            <a:pPr>
              <a:spcBef>
                <a:spcPct val="20000"/>
              </a:spcBef>
            </a:pPr>
            <a:r>
              <a:rPr lang="en-US" altLang="en-US" sz="2400" b="1">
                <a:solidFill>
                  <a:schemeClr val="tx1"/>
                </a:solidFill>
              </a:rPr>
              <a:t>High Safety Factor – Authorities have approved Lindane for lice and mange control on dairy cattle. Shows no contamination in milk when properly applied. …. Even used by dermatologists for human itch, lice and scabies.  </a:t>
            </a:r>
            <a:r>
              <a:rPr lang="en-US" altLang="en-US" sz="2400" b="1" u="sng">
                <a:solidFill>
                  <a:srgbClr val="CC0000"/>
                </a:solidFill>
              </a:rPr>
              <a:t>Not cumulative</a:t>
            </a:r>
            <a:r>
              <a:rPr lang="en-US" altLang="en-US" sz="2400" b="1">
                <a:solidFill>
                  <a:schemeClr val="tx1"/>
                </a:solidFill>
              </a:rPr>
              <a:t> and practically odorless.  Any taken in by a warm-blooded animal is eliminated.” </a:t>
            </a:r>
          </a:p>
        </p:txBody>
      </p:sp>
      <p:sp>
        <p:nvSpPr>
          <p:cNvPr id="17410" name="Rectangle 3">
            <a:extLst>
              <a:ext uri="{FF2B5EF4-FFF2-40B4-BE49-F238E27FC236}">
                <a16:creationId xmlns:a16="http://schemas.microsoft.com/office/drawing/2014/main" id="{189F1FA1-9312-0A49-B23C-9AE28CD769EE}"/>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solidFill>
                  <a:schemeClr val="tx1"/>
                </a:solidFill>
              </a:rPr>
              <a:t>ORTHO Lindane – 1953</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D5DE5477-36A4-6E4E-8D8A-BD8417973161}"/>
              </a:ext>
            </a:extLst>
          </p:cNvPr>
          <p:cNvSpPr>
            <a:spLocks noChangeArrowheads="1"/>
          </p:cNvSpPr>
          <p:nvPr/>
        </p:nvSpPr>
        <p:spPr bwMode="auto">
          <a:xfrm>
            <a:off x="533400" y="2157413"/>
            <a:ext cx="8153400" cy="271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spcBef>
                <a:spcPct val="20000"/>
              </a:spcBef>
            </a:pPr>
            <a:r>
              <a:rPr lang="en-US" altLang="en-US" sz="3200" b="1">
                <a:solidFill>
                  <a:schemeClr val="tx1"/>
                </a:solidFill>
              </a:rPr>
              <a:t>“As crude a weapon as a cave man’s club, the chemical barrage has been hurled against the fabric of life.”</a:t>
            </a:r>
          </a:p>
          <a:p>
            <a:pPr>
              <a:spcBef>
                <a:spcPct val="20000"/>
              </a:spcBef>
            </a:pPr>
            <a:endParaRPr lang="en-US" altLang="en-US" sz="3200" b="1">
              <a:solidFill>
                <a:schemeClr val="tx1"/>
              </a:solidFill>
            </a:endParaRPr>
          </a:p>
          <a:p>
            <a:pPr>
              <a:spcBef>
                <a:spcPct val="20000"/>
              </a:spcBef>
            </a:pPr>
            <a:r>
              <a:rPr lang="en-US" altLang="en-US" sz="3200" b="1">
                <a:solidFill>
                  <a:schemeClr val="tx1"/>
                </a:solidFill>
              </a:rPr>
              <a:t>Rachel Carson – Silent Spring (1962)</a:t>
            </a:r>
          </a:p>
        </p:txBody>
      </p:sp>
      <p:sp>
        <p:nvSpPr>
          <p:cNvPr id="19458" name="Rectangle 3">
            <a:extLst>
              <a:ext uri="{FF2B5EF4-FFF2-40B4-BE49-F238E27FC236}">
                <a16:creationId xmlns:a16="http://schemas.microsoft.com/office/drawing/2014/main" id="{92B225FC-D648-2B49-BEBA-3BCDABDB53C6}"/>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solidFill>
                  <a:schemeClr val="tx1"/>
                </a:solidFill>
              </a:rPr>
              <a:t>Silent Spring I</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3D02AA22-A4E6-8E4D-95C8-CB4511B74DC3}"/>
              </a:ext>
            </a:extLst>
          </p:cNvPr>
          <p:cNvSpPr>
            <a:spLocks noChangeArrowheads="1"/>
          </p:cNvSpPr>
          <p:nvPr/>
        </p:nvSpPr>
        <p:spPr bwMode="auto">
          <a:xfrm>
            <a:off x="533400" y="1219200"/>
            <a:ext cx="6248400" cy="422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spcBef>
                <a:spcPct val="20000"/>
              </a:spcBef>
            </a:pPr>
            <a:r>
              <a:rPr lang="en-US" altLang="en-US" sz="3200" b="1">
                <a:solidFill>
                  <a:schemeClr val="tx1"/>
                </a:solidFill>
              </a:rPr>
              <a:t>“The “control of nature” is a phrase conceived in arrogance, born of the Neanderthal age of biology and the convenience of man.”</a:t>
            </a:r>
          </a:p>
          <a:p>
            <a:pPr>
              <a:spcBef>
                <a:spcPct val="20000"/>
              </a:spcBef>
            </a:pPr>
            <a:endParaRPr lang="en-US" altLang="en-US" sz="3200" b="1">
              <a:solidFill>
                <a:schemeClr val="tx1"/>
              </a:solidFill>
            </a:endParaRPr>
          </a:p>
          <a:p>
            <a:pPr>
              <a:spcBef>
                <a:spcPct val="20000"/>
              </a:spcBef>
            </a:pPr>
            <a:r>
              <a:rPr lang="en-US" altLang="en-US" sz="3200" b="1">
                <a:solidFill>
                  <a:schemeClr val="tx1"/>
                </a:solidFill>
              </a:rPr>
              <a:t>Rachel Carson – Silent Spring (1962)</a:t>
            </a:r>
          </a:p>
        </p:txBody>
      </p:sp>
      <p:sp>
        <p:nvSpPr>
          <p:cNvPr id="21506" name="Rectangle 3">
            <a:extLst>
              <a:ext uri="{FF2B5EF4-FFF2-40B4-BE49-F238E27FC236}">
                <a16:creationId xmlns:a16="http://schemas.microsoft.com/office/drawing/2014/main" id="{4228F40A-F7B8-5F4D-97A0-DBD39B2C244D}"/>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solidFill>
                  <a:schemeClr val="tx1"/>
                </a:solidFill>
              </a:rPr>
              <a:t>Silent Spring II</a:t>
            </a:r>
          </a:p>
        </p:txBody>
      </p:sp>
      <p:pic>
        <p:nvPicPr>
          <p:cNvPr id="21507" name="Picture 3" descr="Rachel-Carson.jpg">
            <a:extLst>
              <a:ext uri="{FF2B5EF4-FFF2-40B4-BE49-F238E27FC236}">
                <a16:creationId xmlns:a16="http://schemas.microsoft.com/office/drawing/2014/main" id="{8C255B60-B78B-9F4E-907B-E38A6C4B1E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066800"/>
            <a:ext cx="20066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5" descr="silentspring.jpg">
            <a:extLst>
              <a:ext uri="{FF2B5EF4-FFF2-40B4-BE49-F238E27FC236}">
                <a16:creationId xmlns:a16="http://schemas.microsoft.com/office/drawing/2014/main" id="{7FE723C6-0FD6-DA4B-BC5F-A7D89464CDE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3810000"/>
            <a:ext cx="16891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Default Design">
  <a:themeElements>
    <a:clrScheme name="Default Design 8">
      <a:dk1>
        <a:srgbClr val="00007D"/>
      </a:dk1>
      <a:lt1>
        <a:srgbClr val="FFFFFF"/>
      </a:lt1>
      <a:dk2>
        <a:srgbClr val="00007D"/>
      </a:dk2>
      <a:lt2>
        <a:srgbClr val="808080"/>
      </a:lt2>
      <a:accent1>
        <a:srgbClr val="00CC99"/>
      </a:accent1>
      <a:accent2>
        <a:srgbClr val="3333CC"/>
      </a:accent2>
      <a:accent3>
        <a:srgbClr val="FFFFFF"/>
      </a:accent3>
      <a:accent4>
        <a:srgbClr val="00006A"/>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7D"/>
        </a:dk1>
        <a:lt1>
          <a:srgbClr val="FFFFFF"/>
        </a:lt1>
        <a:dk2>
          <a:srgbClr val="00007D"/>
        </a:dk2>
        <a:lt2>
          <a:srgbClr val="808080"/>
        </a:lt2>
        <a:accent1>
          <a:srgbClr val="00CC99"/>
        </a:accent1>
        <a:accent2>
          <a:srgbClr val="3333CC"/>
        </a:accent2>
        <a:accent3>
          <a:srgbClr val="FFFFFF"/>
        </a:accent3>
        <a:accent4>
          <a:srgbClr val="00006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3006</TotalTime>
  <Words>1130</Words>
  <Application>Microsoft Macintosh PowerPoint</Application>
  <PresentationFormat>On-screen Show (4:3)</PresentationFormat>
  <Paragraphs>186</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ＭＳ Ｐゴシック</vt:lpstr>
      <vt:lpstr>Arial</vt:lpstr>
      <vt:lpstr>Times New Roman</vt:lpstr>
      <vt:lpstr>Wingdings</vt:lpstr>
      <vt:lpstr>Default Design</vt:lpstr>
      <vt:lpstr>An Introduction To The Health Effects of Persistent Chemical Pollutants</vt:lpstr>
      <vt:lpstr>Persistent Defined</vt:lpstr>
      <vt:lpstr>What Persistent Chemical Pollutants?</vt:lpstr>
      <vt:lpstr>Persistent Environmental Contaminants</vt:lpstr>
      <vt:lpstr>Persistent Organic Pollutants </vt:lpstr>
      <vt:lpstr>Quote / History</vt:lpstr>
      <vt:lpstr>ORTHO Lindane – 1953</vt:lpstr>
      <vt:lpstr>Silent Spring I</vt:lpstr>
      <vt:lpstr>Silent Spring II</vt:lpstr>
      <vt:lpstr>Historical Events</vt:lpstr>
      <vt:lpstr>Persistent Chemicals I</vt:lpstr>
      <vt:lpstr>Persistent Chemicals II</vt:lpstr>
      <vt:lpstr>Persistent Chemicals III</vt:lpstr>
      <vt:lpstr>Chemical Toxicity I</vt:lpstr>
      <vt:lpstr>Chemical Toxicity II</vt:lpstr>
      <vt:lpstr>Chemical Toxicity III</vt:lpstr>
      <vt:lpstr>Chemical Toxicity IV</vt:lpstr>
      <vt:lpstr>Chemical Toxicity V</vt:lpstr>
      <vt:lpstr>Chemical Toxicity VI</vt:lpstr>
      <vt:lpstr>Integrated Pest Management </vt:lpstr>
      <vt:lpstr>A Small Dose of Pollutant</vt:lpstr>
      <vt:lpstr>Authorship Information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G. Gilbert</dc:creator>
  <cp:lastModifiedBy>Steven Gilbert</cp:lastModifiedBy>
  <cp:revision>162</cp:revision>
  <cp:lastPrinted>2000-09-13T16:44:54Z</cp:lastPrinted>
  <dcterms:created xsi:type="dcterms:W3CDTF">2010-12-05T01:48:57Z</dcterms:created>
  <dcterms:modified xsi:type="dcterms:W3CDTF">2020-10-10T19:07:42Z</dcterms:modified>
</cp:coreProperties>
</file>