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1"/>
  </p:normalViewPr>
  <p:slideViewPr>
    <p:cSldViewPr snapToGrid="0" snapToObjects="1" showGuides="1">
      <p:cViewPr varScale="1">
        <p:scale>
          <a:sx n="90" d="100"/>
          <a:sy n="90" d="100"/>
        </p:scale>
        <p:origin x="16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02163-0897-B64E-86E4-F927A7040D0B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08A82-82E2-F34D-A09E-89C0CE1EFA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787" y="685801"/>
            <a:ext cx="4502426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904" y="4343401"/>
            <a:ext cx="5030194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9" tIns="45714" rIns="91429" bIns="45714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787" y="685801"/>
            <a:ext cx="4502426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904" y="4343401"/>
            <a:ext cx="5030194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9" tIns="45714" rIns="91429" bIns="45714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787" y="685801"/>
            <a:ext cx="4502426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904" y="4343401"/>
            <a:ext cx="5030194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9" tIns="45714" rIns="91429" bIns="45714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9B08D-66CC-C548-8F1F-DCE76A39D32F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37138-100A-EF4C-99BB-0FA6CE0F46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</a:rPr>
              <a:t>Key Words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2514600"/>
            <a:ext cx="7848600" cy="1898650"/>
          </a:xfrm>
          <a:noFill/>
          <a:ln w="12700"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5400" b="1">
                <a:latin typeface="Arial" pitchFamily="-1" charset="0"/>
              </a:rPr>
              <a:t>Risk =</a:t>
            </a:r>
          </a:p>
          <a:p>
            <a:pPr algn="ctr">
              <a:buFontTx/>
              <a:buNone/>
            </a:pPr>
            <a:r>
              <a:rPr lang="en-US" sz="5400" b="1">
                <a:latin typeface="Arial" pitchFamily="-1" charset="0"/>
              </a:rPr>
              <a:t>Hazard X Exposure</a:t>
            </a:r>
          </a:p>
        </p:txBody>
      </p:sp>
      <p:sp>
        <p:nvSpPr>
          <p:cNvPr id="441348" name="Line 4"/>
          <p:cNvSpPr>
            <a:spLocks noChangeShapeType="1"/>
          </p:cNvSpPr>
          <p:nvPr/>
        </p:nvSpPr>
        <p:spPr bwMode="auto">
          <a:xfrm>
            <a:off x="542925" y="2438400"/>
            <a:ext cx="810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>
                <a:solidFill>
                  <a:schemeClr val="tx1"/>
                </a:solidFill>
              </a:rPr>
              <a:t>Dose / Response</a:t>
            </a:r>
          </a:p>
        </p:txBody>
      </p:sp>
      <p:sp>
        <p:nvSpPr>
          <p:cNvPr id="441350" name="Line 6"/>
          <p:cNvSpPr>
            <a:spLocks noChangeShapeType="1"/>
          </p:cNvSpPr>
          <p:nvPr/>
        </p:nvSpPr>
        <p:spPr bwMode="auto">
          <a:xfrm>
            <a:off x="609600" y="4495800"/>
            <a:ext cx="810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685800" y="4727575"/>
            <a:ext cx="7772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>
                <a:solidFill>
                  <a:srgbClr val="800000"/>
                </a:solidFill>
              </a:rPr>
              <a:t>Individual Sensitivity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97238" y="2466975"/>
            <a:ext cx="2452687" cy="1944688"/>
            <a:chOff x="2077" y="1554"/>
            <a:chExt cx="1545" cy="122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077" y="1554"/>
              <a:ext cx="1545" cy="1225"/>
              <a:chOff x="2077" y="1554"/>
              <a:chExt cx="1545" cy="1225"/>
            </a:xfrm>
          </p:grpSpPr>
          <p:sp>
            <p:nvSpPr>
              <p:cNvPr id="95236" name="Freeform 4"/>
              <p:cNvSpPr>
                <a:spLocks/>
              </p:cNvSpPr>
              <p:nvPr/>
            </p:nvSpPr>
            <p:spPr bwMode="auto">
              <a:xfrm>
                <a:off x="2077" y="1554"/>
                <a:ext cx="1545" cy="1225"/>
              </a:xfrm>
              <a:custGeom>
                <a:avLst/>
                <a:gdLst/>
                <a:ahLst/>
                <a:cxnLst>
                  <a:cxn ang="0">
                    <a:pos x="223" y="79"/>
                  </a:cxn>
                  <a:cxn ang="0">
                    <a:pos x="175" y="167"/>
                  </a:cxn>
                  <a:cxn ang="0">
                    <a:pos x="119" y="302"/>
                  </a:cxn>
                  <a:cxn ang="0">
                    <a:pos x="56" y="453"/>
                  </a:cxn>
                  <a:cxn ang="0">
                    <a:pos x="16" y="580"/>
                  </a:cxn>
                  <a:cxn ang="0">
                    <a:pos x="8" y="707"/>
                  </a:cxn>
                  <a:cxn ang="0">
                    <a:pos x="32" y="842"/>
                  </a:cxn>
                  <a:cxn ang="0">
                    <a:pos x="96" y="962"/>
                  </a:cxn>
                  <a:cxn ang="0">
                    <a:pos x="191" y="1049"/>
                  </a:cxn>
                  <a:cxn ang="0">
                    <a:pos x="310" y="1121"/>
                  </a:cxn>
                  <a:cxn ang="0">
                    <a:pos x="454" y="1168"/>
                  </a:cxn>
                  <a:cxn ang="0">
                    <a:pos x="597" y="1200"/>
                  </a:cxn>
                  <a:cxn ang="0">
                    <a:pos x="684" y="1216"/>
                  </a:cxn>
                  <a:cxn ang="0">
                    <a:pos x="780" y="1224"/>
                  </a:cxn>
                  <a:cxn ang="0">
                    <a:pos x="883" y="1216"/>
                  </a:cxn>
                  <a:cxn ang="0">
                    <a:pos x="971" y="1200"/>
                  </a:cxn>
                  <a:cxn ang="0">
                    <a:pos x="1098" y="1168"/>
                  </a:cxn>
                  <a:cxn ang="0">
                    <a:pos x="1218" y="1129"/>
                  </a:cxn>
                  <a:cxn ang="0">
                    <a:pos x="1313" y="1081"/>
                  </a:cxn>
                  <a:cxn ang="0">
                    <a:pos x="1393" y="1017"/>
                  </a:cxn>
                  <a:cxn ang="0">
                    <a:pos x="1448" y="962"/>
                  </a:cxn>
                  <a:cxn ang="0">
                    <a:pos x="1488" y="906"/>
                  </a:cxn>
                  <a:cxn ang="0">
                    <a:pos x="1512" y="835"/>
                  </a:cxn>
                  <a:cxn ang="0">
                    <a:pos x="1528" y="771"/>
                  </a:cxn>
                  <a:cxn ang="0">
                    <a:pos x="1544" y="684"/>
                  </a:cxn>
                  <a:cxn ang="0">
                    <a:pos x="1536" y="612"/>
                  </a:cxn>
                  <a:cxn ang="0">
                    <a:pos x="1520" y="525"/>
                  </a:cxn>
                  <a:cxn ang="0">
                    <a:pos x="1488" y="445"/>
                  </a:cxn>
                  <a:cxn ang="0">
                    <a:pos x="1456" y="374"/>
                  </a:cxn>
                  <a:cxn ang="0">
                    <a:pos x="1425" y="286"/>
                  </a:cxn>
                  <a:cxn ang="0">
                    <a:pos x="1393" y="207"/>
                  </a:cxn>
                  <a:cxn ang="0">
                    <a:pos x="1361" y="127"/>
                  </a:cxn>
                  <a:cxn ang="0">
                    <a:pos x="1329" y="79"/>
                  </a:cxn>
                  <a:cxn ang="0">
                    <a:pos x="1321" y="56"/>
                  </a:cxn>
                  <a:cxn ang="0">
                    <a:pos x="1297" y="48"/>
                  </a:cxn>
                  <a:cxn ang="0">
                    <a:pos x="1273" y="40"/>
                  </a:cxn>
                  <a:cxn ang="0">
                    <a:pos x="1242" y="32"/>
                  </a:cxn>
                  <a:cxn ang="0">
                    <a:pos x="1202" y="24"/>
                  </a:cxn>
                  <a:cxn ang="0">
                    <a:pos x="1154" y="16"/>
                  </a:cxn>
                  <a:cxn ang="0">
                    <a:pos x="1114" y="16"/>
                  </a:cxn>
                  <a:cxn ang="0">
                    <a:pos x="1066" y="8"/>
                  </a:cxn>
                  <a:cxn ang="0">
                    <a:pos x="1019" y="8"/>
                  </a:cxn>
                  <a:cxn ang="0">
                    <a:pos x="963" y="0"/>
                  </a:cxn>
                  <a:cxn ang="0">
                    <a:pos x="907" y="0"/>
                  </a:cxn>
                  <a:cxn ang="0">
                    <a:pos x="860" y="0"/>
                  </a:cxn>
                  <a:cxn ang="0">
                    <a:pos x="812" y="0"/>
                  </a:cxn>
                  <a:cxn ang="0">
                    <a:pos x="772" y="0"/>
                  </a:cxn>
                  <a:cxn ang="0">
                    <a:pos x="732" y="0"/>
                  </a:cxn>
                  <a:cxn ang="0">
                    <a:pos x="684" y="0"/>
                  </a:cxn>
                  <a:cxn ang="0">
                    <a:pos x="629" y="0"/>
                  </a:cxn>
                  <a:cxn ang="0">
                    <a:pos x="581" y="0"/>
                  </a:cxn>
                  <a:cxn ang="0">
                    <a:pos x="525" y="8"/>
                  </a:cxn>
                  <a:cxn ang="0">
                    <a:pos x="485" y="8"/>
                  </a:cxn>
                  <a:cxn ang="0">
                    <a:pos x="430" y="16"/>
                  </a:cxn>
                  <a:cxn ang="0">
                    <a:pos x="382" y="24"/>
                  </a:cxn>
                  <a:cxn ang="0">
                    <a:pos x="342" y="24"/>
                  </a:cxn>
                  <a:cxn ang="0">
                    <a:pos x="302" y="32"/>
                  </a:cxn>
                  <a:cxn ang="0">
                    <a:pos x="271" y="40"/>
                  </a:cxn>
                  <a:cxn ang="0">
                    <a:pos x="247" y="48"/>
                  </a:cxn>
                </a:cxnLst>
                <a:rect l="0" t="0" r="r" b="b"/>
                <a:pathLst>
                  <a:path w="1545" h="1225">
                    <a:moveTo>
                      <a:pt x="231" y="64"/>
                    </a:moveTo>
                    <a:lnTo>
                      <a:pt x="223" y="72"/>
                    </a:lnTo>
                    <a:lnTo>
                      <a:pt x="223" y="79"/>
                    </a:lnTo>
                    <a:lnTo>
                      <a:pt x="215" y="95"/>
                    </a:lnTo>
                    <a:lnTo>
                      <a:pt x="199" y="127"/>
                    </a:lnTo>
                    <a:lnTo>
                      <a:pt x="175" y="167"/>
                    </a:lnTo>
                    <a:lnTo>
                      <a:pt x="159" y="207"/>
                    </a:lnTo>
                    <a:lnTo>
                      <a:pt x="135" y="262"/>
                    </a:lnTo>
                    <a:lnTo>
                      <a:pt x="119" y="302"/>
                    </a:lnTo>
                    <a:lnTo>
                      <a:pt x="96" y="350"/>
                    </a:lnTo>
                    <a:lnTo>
                      <a:pt x="80" y="405"/>
                    </a:lnTo>
                    <a:lnTo>
                      <a:pt x="56" y="453"/>
                    </a:lnTo>
                    <a:lnTo>
                      <a:pt x="40" y="501"/>
                    </a:lnTo>
                    <a:lnTo>
                      <a:pt x="24" y="533"/>
                    </a:lnTo>
                    <a:lnTo>
                      <a:pt x="16" y="580"/>
                    </a:lnTo>
                    <a:lnTo>
                      <a:pt x="8" y="612"/>
                    </a:lnTo>
                    <a:lnTo>
                      <a:pt x="0" y="660"/>
                    </a:lnTo>
                    <a:lnTo>
                      <a:pt x="8" y="707"/>
                    </a:lnTo>
                    <a:lnTo>
                      <a:pt x="16" y="747"/>
                    </a:lnTo>
                    <a:lnTo>
                      <a:pt x="24" y="803"/>
                    </a:lnTo>
                    <a:lnTo>
                      <a:pt x="32" y="842"/>
                    </a:lnTo>
                    <a:lnTo>
                      <a:pt x="56" y="890"/>
                    </a:lnTo>
                    <a:lnTo>
                      <a:pt x="72" y="922"/>
                    </a:lnTo>
                    <a:lnTo>
                      <a:pt x="96" y="962"/>
                    </a:lnTo>
                    <a:lnTo>
                      <a:pt x="127" y="994"/>
                    </a:lnTo>
                    <a:lnTo>
                      <a:pt x="159" y="1017"/>
                    </a:lnTo>
                    <a:lnTo>
                      <a:pt x="191" y="1049"/>
                    </a:lnTo>
                    <a:lnTo>
                      <a:pt x="231" y="1073"/>
                    </a:lnTo>
                    <a:lnTo>
                      <a:pt x="271" y="1105"/>
                    </a:lnTo>
                    <a:lnTo>
                      <a:pt x="310" y="1121"/>
                    </a:lnTo>
                    <a:lnTo>
                      <a:pt x="358" y="1137"/>
                    </a:lnTo>
                    <a:lnTo>
                      <a:pt x="406" y="1160"/>
                    </a:lnTo>
                    <a:lnTo>
                      <a:pt x="454" y="1168"/>
                    </a:lnTo>
                    <a:lnTo>
                      <a:pt x="493" y="1184"/>
                    </a:lnTo>
                    <a:lnTo>
                      <a:pt x="549" y="1192"/>
                    </a:lnTo>
                    <a:lnTo>
                      <a:pt x="597" y="1200"/>
                    </a:lnTo>
                    <a:lnTo>
                      <a:pt x="621" y="1200"/>
                    </a:lnTo>
                    <a:lnTo>
                      <a:pt x="653" y="1208"/>
                    </a:lnTo>
                    <a:lnTo>
                      <a:pt x="684" y="1216"/>
                    </a:lnTo>
                    <a:lnTo>
                      <a:pt x="708" y="1224"/>
                    </a:lnTo>
                    <a:lnTo>
                      <a:pt x="740" y="1224"/>
                    </a:lnTo>
                    <a:lnTo>
                      <a:pt x="780" y="1224"/>
                    </a:lnTo>
                    <a:lnTo>
                      <a:pt x="820" y="1224"/>
                    </a:lnTo>
                    <a:lnTo>
                      <a:pt x="860" y="1216"/>
                    </a:lnTo>
                    <a:lnTo>
                      <a:pt x="883" y="1216"/>
                    </a:lnTo>
                    <a:lnTo>
                      <a:pt x="899" y="1208"/>
                    </a:lnTo>
                    <a:lnTo>
                      <a:pt x="931" y="1200"/>
                    </a:lnTo>
                    <a:lnTo>
                      <a:pt x="971" y="1200"/>
                    </a:lnTo>
                    <a:lnTo>
                      <a:pt x="1019" y="1184"/>
                    </a:lnTo>
                    <a:lnTo>
                      <a:pt x="1059" y="1176"/>
                    </a:lnTo>
                    <a:lnTo>
                      <a:pt x="1098" y="1168"/>
                    </a:lnTo>
                    <a:lnTo>
                      <a:pt x="1138" y="1160"/>
                    </a:lnTo>
                    <a:lnTo>
                      <a:pt x="1178" y="1145"/>
                    </a:lnTo>
                    <a:lnTo>
                      <a:pt x="1218" y="1129"/>
                    </a:lnTo>
                    <a:lnTo>
                      <a:pt x="1250" y="1113"/>
                    </a:lnTo>
                    <a:lnTo>
                      <a:pt x="1281" y="1097"/>
                    </a:lnTo>
                    <a:lnTo>
                      <a:pt x="1313" y="1081"/>
                    </a:lnTo>
                    <a:lnTo>
                      <a:pt x="1337" y="1065"/>
                    </a:lnTo>
                    <a:lnTo>
                      <a:pt x="1361" y="1041"/>
                    </a:lnTo>
                    <a:lnTo>
                      <a:pt x="1393" y="1017"/>
                    </a:lnTo>
                    <a:lnTo>
                      <a:pt x="1417" y="1001"/>
                    </a:lnTo>
                    <a:lnTo>
                      <a:pt x="1433" y="978"/>
                    </a:lnTo>
                    <a:lnTo>
                      <a:pt x="1448" y="962"/>
                    </a:lnTo>
                    <a:lnTo>
                      <a:pt x="1464" y="946"/>
                    </a:lnTo>
                    <a:lnTo>
                      <a:pt x="1472" y="922"/>
                    </a:lnTo>
                    <a:lnTo>
                      <a:pt x="1488" y="906"/>
                    </a:lnTo>
                    <a:lnTo>
                      <a:pt x="1496" y="882"/>
                    </a:lnTo>
                    <a:lnTo>
                      <a:pt x="1504" y="858"/>
                    </a:lnTo>
                    <a:lnTo>
                      <a:pt x="1512" y="835"/>
                    </a:lnTo>
                    <a:lnTo>
                      <a:pt x="1520" y="819"/>
                    </a:lnTo>
                    <a:lnTo>
                      <a:pt x="1528" y="795"/>
                    </a:lnTo>
                    <a:lnTo>
                      <a:pt x="1528" y="771"/>
                    </a:lnTo>
                    <a:lnTo>
                      <a:pt x="1536" y="747"/>
                    </a:lnTo>
                    <a:lnTo>
                      <a:pt x="1536" y="723"/>
                    </a:lnTo>
                    <a:lnTo>
                      <a:pt x="1544" y="684"/>
                    </a:lnTo>
                    <a:lnTo>
                      <a:pt x="1544" y="660"/>
                    </a:lnTo>
                    <a:lnTo>
                      <a:pt x="1544" y="636"/>
                    </a:lnTo>
                    <a:lnTo>
                      <a:pt x="1536" y="612"/>
                    </a:lnTo>
                    <a:lnTo>
                      <a:pt x="1536" y="580"/>
                    </a:lnTo>
                    <a:lnTo>
                      <a:pt x="1528" y="556"/>
                    </a:lnTo>
                    <a:lnTo>
                      <a:pt x="1520" y="525"/>
                    </a:lnTo>
                    <a:lnTo>
                      <a:pt x="1512" y="501"/>
                    </a:lnTo>
                    <a:lnTo>
                      <a:pt x="1496" y="477"/>
                    </a:lnTo>
                    <a:lnTo>
                      <a:pt x="1488" y="445"/>
                    </a:lnTo>
                    <a:lnTo>
                      <a:pt x="1480" y="421"/>
                    </a:lnTo>
                    <a:lnTo>
                      <a:pt x="1464" y="397"/>
                    </a:lnTo>
                    <a:lnTo>
                      <a:pt x="1456" y="374"/>
                    </a:lnTo>
                    <a:lnTo>
                      <a:pt x="1448" y="350"/>
                    </a:lnTo>
                    <a:lnTo>
                      <a:pt x="1433" y="318"/>
                    </a:lnTo>
                    <a:lnTo>
                      <a:pt x="1425" y="286"/>
                    </a:lnTo>
                    <a:lnTo>
                      <a:pt x="1409" y="262"/>
                    </a:lnTo>
                    <a:lnTo>
                      <a:pt x="1401" y="238"/>
                    </a:lnTo>
                    <a:lnTo>
                      <a:pt x="1393" y="207"/>
                    </a:lnTo>
                    <a:lnTo>
                      <a:pt x="1377" y="183"/>
                    </a:lnTo>
                    <a:lnTo>
                      <a:pt x="1369" y="151"/>
                    </a:lnTo>
                    <a:lnTo>
                      <a:pt x="1361" y="127"/>
                    </a:lnTo>
                    <a:lnTo>
                      <a:pt x="1345" y="103"/>
                    </a:lnTo>
                    <a:lnTo>
                      <a:pt x="1337" y="87"/>
                    </a:lnTo>
                    <a:lnTo>
                      <a:pt x="1329" y="79"/>
                    </a:lnTo>
                    <a:lnTo>
                      <a:pt x="1329" y="72"/>
                    </a:lnTo>
                    <a:lnTo>
                      <a:pt x="1321" y="64"/>
                    </a:lnTo>
                    <a:lnTo>
                      <a:pt x="1321" y="56"/>
                    </a:lnTo>
                    <a:lnTo>
                      <a:pt x="1313" y="56"/>
                    </a:lnTo>
                    <a:lnTo>
                      <a:pt x="1305" y="48"/>
                    </a:lnTo>
                    <a:lnTo>
                      <a:pt x="1297" y="48"/>
                    </a:lnTo>
                    <a:lnTo>
                      <a:pt x="1289" y="40"/>
                    </a:lnTo>
                    <a:lnTo>
                      <a:pt x="1281" y="40"/>
                    </a:lnTo>
                    <a:lnTo>
                      <a:pt x="1273" y="40"/>
                    </a:lnTo>
                    <a:lnTo>
                      <a:pt x="1257" y="32"/>
                    </a:lnTo>
                    <a:lnTo>
                      <a:pt x="1250" y="32"/>
                    </a:lnTo>
                    <a:lnTo>
                      <a:pt x="1242" y="32"/>
                    </a:lnTo>
                    <a:lnTo>
                      <a:pt x="1226" y="24"/>
                    </a:lnTo>
                    <a:lnTo>
                      <a:pt x="1210" y="24"/>
                    </a:lnTo>
                    <a:lnTo>
                      <a:pt x="1202" y="24"/>
                    </a:lnTo>
                    <a:lnTo>
                      <a:pt x="1186" y="24"/>
                    </a:lnTo>
                    <a:lnTo>
                      <a:pt x="1170" y="16"/>
                    </a:lnTo>
                    <a:lnTo>
                      <a:pt x="1154" y="16"/>
                    </a:lnTo>
                    <a:lnTo>
                      <a:pt x="1146" y="16"/>
                    </a:lnTo>
                    <a:lnTo>
                      <a:pt x="1130" y="16"/>
                    </a:lnTo>
                    <a:lnTo>
                      <a:pt x="1114" y="16"/>
                    </a:lnTo>
                    <a:lnTo>
                      <a:pt x="1098" y="16"/>
                    </a:lnTo>
                    <a:lnTo>
                      <a:pt x="1082" y="8"/>
                    </a:lnTo>
                    <a:lnTo>
                      <a:pt x="1066" y="8"/>
                    </a:lnTo>
                    <a:lnTo>
                      <a:pt x="1051" y="8"/>
                    </a:lnTo>
                    <a:lnTo>
                      <a:pt x="1035" y="8"/>
                    </a:lnTo>
                    <a:lnTo>
                      <a:pt x="1019" y="8"/>
                    </a:lnTo>
                    <a:lnTo>
                      <a:pt x="1003" y="8"/>
                    </a:lnTo>
                    <a:lnTo>
                      <a:pt x="979" y="0"/>
                    </a:lnTo>
                    <a:lnTo>
                      <a:pt x="963" y="0"/>
                    </a:lnTo>
                    <a:lnTo>
                      <a:pt x="947" y="0"/>
                    </a:lnTo>
                    <a:lnTo>
                      <a:pt x="923" y="0"/>
                    </a:lnTo>
                    <a:lnTo>
                      <a:pt x="907" y="0"/>
                    </a:lnTo>
                    <a:lnTo>
                      <a:pt x="891" y="0"/>
                    </a:lnTo>
                    <a:lnTo>
                      <a:pt x="875" y="0"/>
                    </a:lnTo>
                    <a:lnTo>
                      <a:pt x="860" y="0"/>
                    </a:lnTo>
                    <a:lnTo>
                      <a:pt x="844" y="0"/>
                    </a:lnTo>
                    <a:lnTo>
                      <a:pt x="828" y="0"/>
                    </a:lnTo>
                    <a:lnTo>
                      <a:pt x="812" y="0"/>
                    </a:lnTo>
                    <a:lnTo>
                      <a:pt x="804" y="0"/>
                    </a:lnTo>
                    <a:lnTo>
                      <a:pt x="788" y="0"/>
                    </a:lnTo>
                    <a:lnTo>
                      <a:pt x="772" y="0"/>
                    </a:lnTo>
                    <a:lnTo>
                      <a:pt x="756" y="0"/>
                    </a:lnTo>
                    <a:lnTo>
                      <a:pt x="748" y="0"/>
                    </a:lnTo>
                    <a:lnTo>
                      <a:pt x="732" y="0"/>
                    </a:lnTo>
                    <a:lnTo>
                      <a:pt x="716" y="0"/>
                    </a:lnTo>
                    <a:lnTo>
                      <a:pt x="700" y="0"/>
                    </a:lnTo>
                    <a:lnTo>
                      <a:pt x="684" y="0"/>
                    </a:lnTo>
                    <a:lnTo>
                      <a:pt x="669" y="0"/>
                    </a:lnTo>
                    <a:lnTo>
                      <a:pt x="653" y="0"/>
                    </a:lnTo>
                    <a:lnTo>
                      <a:pt x="629" y="0"/>
                    </a:lnTo>
                    <a:lnTo>
                      <a:pt x="621" y="0"/>
                    </a:lnTo>
                    <a:lnTo>
                      <a:pt x="597" y="0"/>
                    </a:lnTo>
                    <a:lnTo>
                      <a:pt x="581" y="0"/>
                    </a:lnTo>
                    <a:lnTo>
                      <a:pt x="557" y="8"/>
                    </a:lnTo>
                    <a:lnTo>
                      <a:pt x="541" y="8"/>
                    </a:lnTo>
                    <a:lnTo>
                      <a:pt x="525" y="8"/>
                    </a:lnTo>
                    <a:lnTo>
                      <a:pt x="517" y="8"/>
                    </a:lnTo>
                    <a:lnTo>
                      <a:pt x="501" y="8"/>
                    </a:lnTo>
                    <a:lnTo>
                      <a:pt x="485" y="8"/>
                    </a:lnTo>
                    <a:lnTo>
                      <a:pt x="470" y="16"/>
                    </a:lnTo>
                    <a:lnTo>
                      <a:pt x="446" y="16"/>
                    </a:lnTo>
                    <a:lnTo>
                      <a:pt x="430" y="16"/>
                    </a:lnTo>
                    <a:lnTo>
                      <a:pt x="414" y="16"/>
                    </a:lnTo>
                    <a:lnTo>
                      <a:pt x="398" y="16"/>
                    </a:lnTo>
                    <a:lnTo>
                      <a:pt x="382" y="24"/>
                    </a:lnTo>
                    <a:lnTo>
                      <a:pt x="366" y="24"/>
                    </a:lnTo>
                    <a:lnTo>
                      <a:pt x="350" y="24"/>
                    </a:lnTo>
                    <a:lnTo>
                      <a:pt x="342" y="24"/>
                    </a:lnTo>
                    <a:lnTo>
                      <a:pt x="326" y="32"/>
                    </a:lnTo>
                    <a:lnTo>
                      <a:pt x="318" y="32"/>
                    </a:lnTo>
                    <a:lnTo>
                      <a:pt x="302" y="32"/>
                    </a:lnTo>
                    <a:lnTo>
                      <a:pt x="294" y="32"/>
                    </a:lnTo>
                    <a:lnTo>
                      <a:pt x="279" y="40"/>
                    </a:lnTo>
                    <a:lnTo>
                      <a:pt x="271" y="40"/>
                    </a:lnTo>
                    <a:lnTo>
                      <a:pt x="263" y="40"/>
                    </a:lnTo>
                    <a:lnTo>
                      <a:pt x="255" y="48"/>
                    </a:lnTo>
                    <a:lnTo>
                      <a:pt x="247" y="48"/>
                    </a:lnTo>
                    <a:lnTo>
                      <a:pt x="239" y="56"/>
                    </a:lnTo>
                    <a:lnTo>
                      <a:pt x="231" y="64"/>
                    </a:lnTo>
                  </a:path>
                </a:pathLst>
              </a:custGeom>
              <a:solidFill>
                <a:srgbClr val="404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37" name="Oval 5"/>
              <p:cNvSpPr>
                <a:spLocks noChangeArrowheads="1"/>
              </p:cNvSpPr>
              <p:nvPr/>
            </p:nvSpPr>
            <p:spPr bwMode="auto">
              <a:xfrm>
                <a:off x="2309" y="1554"/>
                <a:ext cx="1096" cy="128"/>
              </a:xfrm>
              <a:prstGeom prst="ellipse">
                <a:avLst/>
              </a:prstGeom>
              <a:solidFill>
                <a:srgbClr val="C0C0FF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29" y="1578"/>
              <a:ext cx="385" cy="601"/>
              <a:chOff x="3229" y="1578"/>
              <a:chExt cx="385" cy="601"/>
            </a:xfrm>
          </p:grpSpPr>
          <p:sp>
            <p:nvSpPr>
              <p:cNvPr id="95239" name="Freeform 7"/>
              <p:cNvSpPr>
                <a:spLocks/>
              </p:cNvSpPr>
              <p:nvPr/>
            </p:nvSpPr>
            <p:spPr bwMode="auto">
              <a:xfrm>
                <a:off x="3229" y="1610"/>
                <a:ext cx="385" cy="569"/>
              </a:xfrm>
              <a:custGeom>
                <a:avLst/>
                <a:gdLst/>
                <a:ahLst/>
                <a:cxnLst>
                  <a:cxn ang="0">
                    <a:pos x="243" y="513"/>
                  </a:cxn>
                  <a:cxn ang="0">
                    <a:pos x="321" y="529"/>
                  </a:cxn>
                  <a:cxn ang="0">
                    <a:pos x="384" y="568"/>
                  </a:cxn>
                  <a:cxn ang="0">
                    <a:pos x="384" y="560"/>
                  </a:cxn>
                  <a:cxn ang="0">
                    <a:pos x="384" y="544"/>
                  </a:cxn>
                  <a:cxn ang="0">
                    <a:pos x="384" y="536"/>
                  </a:cxn>
                  <a:cxn ang="0">
                    <a:pos x="376" y="505"/>
                  </a:cxn>
                  <a:cxn ang="0">
                    <a:pos x="368" y="465"/>
                  </a:cxn>
                  <a:cxn ang="0">
                    <a:pos x="353" y="426"/>
                  </a:cxn>
                  <a:cxn ang="0">
                    <a:pos x="321" y="347"/>
                  </a:cxn>
                  <a:cxn ang="0">
                    <a:pos x="290" y="284"/>
                  </a:cxn>
                  <a:cxn ang="0">
                    <a:pos x="259" y="205"/>
                  </a:cxn>
                  <a:cxn ang="0">
                    <a:pos x="227" y="126"/>
                  </a:cxn>
                  <a:cxn ang="0">
                    <a:pos x="204" y="63"/>
                  </a:cxn>
                  <a:cxn ang="0">
                    <a:pos x="188" y="32"/>
                  </a:cxn>
                  <a:cxn ang="0">
                    <a:pos x="172" y="0"/>
                  </a:cxn>
                  <a:cxn ang="0">
                    <a:pos x="39" y="47"/>
                  </a:cxn>
                  <a:cxn ang="0">
                    <a:pos x="39" y="118"/>
                  </a:cxn>
                  <a:cxn ang="0">
                    <a:pos x="31" y="181"/>
                  </a:cxn>
                  <a:cxn ang="0">
                    <a:pos x="31" y="229"/>
                  </a:cxn>
                  <a:cxn ang="0">
                    <a:pos x="31" y="292"/>
                  </a:cxn>
                  <a:cxn ang="0">
                    <a:pos x="16" y="347"/>
                  </a:cxn>
                  <a:cxn ang="0">
                    <a:pos x="8" y="402"/>
                  </a:cxn>
                  <a:cxn ang="0">
                    <a:pos x="0" y="473"/>
                  </a:cxn>
                  <a:cxn ang="0">
                    <a:pos x="86" y="489"/>
                  </a:cxn>
                  <a:cxn ang="0">
                    <a:pos x="180" y="505"/>
                  </a:cxn>
                  <a:cxn ang="0">
                    <a:pos x="243" y="513"/>
                  </a:cxn>
                </a:cxnLst>
                <a:rect l="0" t="0" r="r" b="b"/>
                <a:pathLst>
                  <a:path w="385" h="569">
                    <a:moveTo>
                      <a:pt x="243" y="513"/>
                    </a:moveTo>
                    <a:lnTo>
                      <a:pt x="321" y="529"/>
                    </a:lnTo>
                    <a:lnTo>
                      <a:pt x="384" y="568"/>
                    </a:lnTo>
                    <a:lnTo>
                      <a:pt x="384" y="560"/>
                    </a:lnTo>
                    <a:lnTo>
                      <a:pt x="384" y="544"/>
                    </a:lnTo>
                    <a:lnTo>
                      <a:pt x="384" y="536"/>
                    </a:lnTo>
                    <a:lnTo>
                      <a:pt x="376" y="505"/>
                    </a:lnTo>
                    <a:lnTo>
                      <a:pt x="368" y="465"/>
                    </a:lnTo>
                    <a:lnTo>
                      <a:pt x="353" y="426"/>
                    </a:lnTo>
                    <a:lnTo>
                      <a:pt x="321" y="347"/>
                    </a:lnTo>
                    <a:lnTo>
                      <a:pt x="290" y="284"/>
                    </a:lnTo>
                    <a:lnTo>
                      <a:pt x="259" y="205"/>
                    </a:lnTo>
                    <a:lnTo>
                      <a:pt x="227" y="126"/>
                    </a:lnTo>
                    <a:lnTo>
                      <a:pt x="204" y="63"/>
                    </a:lnTo>
                    <a:lnTo>
                      <a:pt x="188" y="32"/>
                    </a:lnTo>
                    <a:lnTo>
                      <a:pt x="172" y="0"/>
                    </a:lnTo>
                    <a:lnTo>
                      <a:pt x="39" y="47"/>
                    </a:lnTo>
                    <a:lnTo>
                      <a:pt x="39" y="118"/>
                    </a:lnTo>
                    <a:lnTo>
                      <a:pt x="31" y="181"/>
                    </a:lnTo>
                    <a:lnTo>
                      <a:pt x="31" y="229"/>
                    </a:lnTo>
                    <a:lnTo>
                      <a:pt x="31" y="292"/>
                    </a:lnTo>
                    <a:lnTo>
                      <a:pt x="16" y="347"/>
                    </a:lnTo>
                    <a:lnTo>
                      <a:pt x="8" y="402"/>
                    </a:lnTo>
                    <a:lnTo>
                      <a:pt x="0" y="473"/>
                    </a:lnTo>
                    <a:lnTo>
                      <a:pt x="86" y="489"/>
                    </a:lnTo>
                    <a:lnTo>
                      <a:pt x="180" y="505"/>
                    </a:lnTo>
                    <a:lnTo>
                      <a:pt x="243" y="513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40" name="Freeform 8"/>
              <p:cNvSpPr>
                <a:spLocks/>
              </p:cNvSpPr>
              <p:nvPr/>
            </p:nvSpPr>
            <p:spPr bwMode="auto">
              <a:xfrm>
                <a:off x="3261" y="1578"/>
                <a:ext cx="153" cy="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8"/>
                  </a:cxn>
                  <a:cxn ang="0">
                    <a:pos x="16" y="64"/>
                  </a:cxn>
                  <a:cxn ang="0">
                    <a:pos x="8" y="80"/>
                  </a:cxn>
                  <a:cxn ang="0">
                    <a:pos x="48" y="80"/>
                  </a:cxn>
                  <a:cxn ang="0">
                    <a:pos x="96" y="72"/>
                  </a:cxn>
                  <a:cxn ang="0">
                    <a:pos x="136" y="56"/>
                  </a:cxn>
                  <a:cxn ang="0">
                    <a:pos x="152" y="32"/>
                  </a:cxn>
                  <a:cxn ang="0">
                    <a:pos x="120" y="16"/>
                  </a:cxn>
                  <a:cxn ang="0">
                    <a:pos x="88" y="0"/>
                  </a:cxn>
                  <a:cxn ang="0">
                    <a:pos x="0" y="0"/>
                  </a:cxn>
                </a:cxnLst>
                <a:rect l="0" t="0" r="r" b="b"/>
                <a:pathLst>
                  <a:path w="153" h="81">
                    <a:moveTo>
                      <a:pt x="0" y="0"/>
                    </a:moveTo>
                    <a:lnTo>
                      <a:pt x="8" y="48"/>
                    </a:lnTo>
                    <a:lnTo>
                      <a:pt x="16" y="64"/>
                    </a:lnTo>
                    <a:lnTo>
                      <a:pt x="8" y="80"/>
                    </a:lnTo>
                    <a:lnTo>
                      <a:pt x="48" y="80"/>
                    </a:lnTo>
                    <a:lnTo>
                      <a:pt x="96" y="72"/>
                    </a:lnTo>
                    <a:lnTo>
                      <a:pt x="136" y="56"/>
                    </a:lnTo>
                    <a:lnTo>
                      <a:pt x="152" y="32"/>
                    </a:lnTo>
                    <a:lnTo>
                      <a:pt x="120" y="16"/>
                    </a:lnTo>
                    <a:lnTo>
                      <a:pt x="8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233738" y="4410075"/>
            <a:ext cx="2566987" cy="2033588"/>
            <a:chOff x="2037" y="2778"/>
            <a:chExt cx="1617" cy="1281"/>
          </a:xfrm>
        </p:grpSpPr>
        <p:sp>
          <p:nvSpPr>
            <p:cNvPr id="95242" name="Freeform 10"/>
            <p:cNvSpPr>
              <a:spLocks/>
            </p:cNvSpPr>
            <p:nvPr/>
          </p:nvSpPr>
          <p:spPr bwMode="auto">
            <a:xfrm>
              <a:off x="2037" y="2778"/>
              <a:ext cx="1617" cy="1281"/>
            </a:xfrm>
            <a:custGeom>
              <a:avLst/>
              <a:gdLst/>
              <a:ahLst/>
              <a:cxnLst>
                <a:cxn ang="0">
                  <a:pos x="740" y="994"/>
                </a:cxn>
                <a:cxn ang="0">
                  <a:pos x="724" y="1010"/>
                </a:cxn>
                <a:cxn ang="0">
                  <a:pos x="708" y="1026"/>
                </a:cxn>
                <a:cxn ang="0">
                  <a:pos x="701" y="1049"/>
                </a:cxn>
                <a:cxn ang="0">
                  <a:pos x="693" y="1073"/>
                </a:cxn>
                <a:cxn ang="0">
                  <a:pos x="693" y="1097"/>
                </a:cxn>
                <a:cxn ang="0">
                  <a:pos x="0" y="1200"/>
                </a:cxn>
                <a:cxn ang="0">
                  <a:pos x="8" y="1216"/>
                </a:cxn>
                <a:cxn ang="0">
                  <a:pos x="24" y="1224"/>
                </a:cxn>
                <a:cxn ang="0">
                  <a:pos x="56" y="1240"/>
                </a:cxn>
                <a:cxn ang="0">
                  <a:pos x="88" y="1240"/>
                </a:cxn>
                <a:cxn ang="0">
                  <a:pos x="135" y="1248"/>
                </a:cxn>
                <a:cxn ang="0">
                  <a:pos x="199" y="1256"/>
                </a:cxn>
                <a:cxn ang="0">
                  <a:pos x="271" y="1264"/>
                </a:cxn>
                <a:cxn ang="0">
                  <a:pos x="334" y="1264"/>
                </a:cxn>
                <a:cxn ang="0">
                  <a:pos x="398" y="1272"/>
                </a:cxn>
                <a:cxn ang="0">
                  <a:pos x="470" y="1272"/>
                </a:cxn>
                <a:cxn ang="0">
                  <a:pos x="541" y="1272"/>
                </a:cxn>
                <a:cxn ang="0">
                  <a:pos x="605" y="1280"/>
                </a:cxn>
                <a:cxn ang="0">
                  <a:pos x="677" y="1280"/>
                </a:cxn>
                <a:cxn ang="0">
                  <a:pos x="748" y="1280"/>
                </a:cxn>
                <a:cxn ang="0">
                  <a:pos x="804" y="1280"/>
                </a:cxn>
                <a:cxn ang="0">
                  <a:pos x="868" y="1280"/>
                </a:cxn>
                <a:cxn ang="0">
                  <a:pos x="931" y="1272"/>
                </a:cxn>
                <a:cxn ang="0">
                  <a:pos x="987" y="1272"/>
                </a:cxn>
                <a:cxn ang="0">
                  <a:pos x="1043" y="1272"/>
                </a:cxn>
                <a:cxn ang="0">
                  <a:pos x="1099" y="1264"/>
                </a:cxn>
                <a:cxn ang="0">
                  <a:pos x="1162" y="1264"/>
                </a:cxn>
                <a:cxn ang="0">
                  <a:pos x="1226" y="1264"/>
                </a:cxn>
                <a:cxn ang="0">
                  <a:pos x="1313" y="1256"/>
                </a:cxn>
                <a:cxn ang="0">
                  <a:pos x="1377" y="1256"/>
                </a:cxn>
                <a:cxn ang="0">
                  <a:pos x="1425" y="1248"/>
                </a:cxn>
                <a:cxn ang="0">
                  <a:pos x="1481" y="1240"/>
                </a:cxn>
                <a:cxn ang="0">
                  <a:pos x="1536" y="1232"/>
                </a:cxn>
                <a:cxn ang="0">
                  <a:pos x="1576" y="1224"/>
                </a:cxn>
                <a:cxn ang="0">
                  <a:pos x="1600" y="1216"/>
                </a:cxn>
                <a:cxn ang="0">
                  <a:pos x="1616" y="1208"/>
                </a:cxn>
                <a:cxn ang="0">
                  <a:pos x="1616" y="1193"/>
                </a:cxn>
                <a:cxn ang="0">
                  <a:pos x="939" y="1097"/>
                </a:cxn>
                <a:cxn ang="0">
                  <a:pos x="931" y="1073"/>
                </a:cxn>
                <a:cxn ang="0">
                  <a:pos x="931" y="1057"/>
                </a:cxn>
                <a:cxn ang="0">
                  <a:pos x="923" y="1041"/>
                </a:cxn>
                <a:cxn ang="0">
                  <a:pos x="908" y="1018"/>
                </a:cxn>
                <a:cxn ang="0">
                  <a:pos x="900" y="1002"/>
                </a:cxn>
                <a:cxn ang="0">
                  <a:pos x="923" y="8"/>
                </a:cxn>
              </a:cxnLst>
              <a:rect l="0" t="0" r="r" b="b"/>
              <a:pathLst>
                <a:path w="1617" h="1281">
                  <a:moveTo>
                    <a:pt x="732" y="0"/>
                  </a:moveTo>
                  <a:lnTo>
                    <a:pt x="740" y="994"/>
                  </a:lnTo>
                  <a:lnTo>
                    <a:pt x="732" y="1002"/>
                  </a:lnTo>
                  <a:lnTo>
                    <a:pt x="724" y="1010"/>
                  </a:lnTo>
                  <a:lnTo>
                    <a:pt x="716" y="1018"/>
                  </a:lnTo>
                  <a:lnTo>
                    <a:pt x="708" y="1026"/>
                  </a:lnTo>
                  <a:lnTo>
                    <a:pt x="701" y="1034"/>
                  </a:lnTo>
                  <a:lnTo>
                    <a:pt x="701" y="1049"/>
                  </a:lnTo>
                  <a:lnTo>
                    <a:pt x="693" y="1057"/>
                  </a:lnTo>
                  <a:lnTo>
                    <a:pt x="693" y="1073"/>
                  </a:lnTo>
                  <a:lnTo>
                    <a:pt x="693" y="1081"/>
                  </a:lnTo>
                  <a:lnTo>
                    <a:pt x="693" y="1097"/>
                  </a:lnTo>
                  <a:lnTo>
                    <a:pt x="8" y="1193"/>
                  </a:lnTo>
                  <a:lnTo>
                    <a:pt x="0" y="1200"/>
                  </a:lnTo>
                  <a:lnTo>
                    <a:pt x="0" y="1208"/>
                  </a:lnTo>
                  <a:lnTo>
                    <a:pt x="8" y="1216"/>
                  </a:lnTo>
                  <a:lnTo>
                    <a:pt x="16" y="1224"/>
                  </a:lnTo>
                  <a:lnTo>
                    <a:pt x="24" y="1224"/>
                  </a:lnTo>
                  <a:lnTo>
                    <a:pt x="40" y="1232"/>
                  </a:lnTo>
                  <a:lnTo>
                    <a:pt x="56" y="1240"/>
                  </a:lnTo>
                  <a:lnTo>
                    <a:pt x="72" y="1240"/>
                  </a:lnTo>
                  <a:lnTo>
                    <a:pt x="88" y="1240"/>
                  </a:lnTo>
                  <a:lnTo>
                    <a:pt x="119" y="1248"/>
                  </a:lnTo>
                  <a:lnTo>
                    <a:pt x="135" y="1248"/>
                  </a:lnTo>
                  <a:lnTo>
                    <a:pt x="167" y="1256"/>
                  </a:lnTo>
                  <a:lnTo>
                    <a:pt x="199" y="1256"/>
                  </a:lnTo>
                  <a:lnTo>
                    <a:pt x="231" y="1264"/>
                  </a:lnTo>
                  <a:lnTo>
                    <a:pt x="271" y="1264"/>
                  </a:lnTo>
                  <a:lnTo>
                    <a:pt x="295" y="1264"/>
                  </a:lnTo>
                  <a:lnTo>
                    <a:pt x="334" y="1264"/>
                  </a:lnTo>
                  <a:lnTo>
                    <a:pt x="366" y="1272"/>
                  </a:lnTo>
                  <a:lnTo>
                    <a:pt x="398" y="1272"/>
                  </a:lnTo>
                  <a:lnTo>
                    <a:pt x="430" y="1272"/>
                  </a:lnTo>
                  <a:lnTo>
                    <a:pt x="470" y="1272"/>
                  </a:lnTo>
                  <a:lnTo>
                    <a:pt x="502" y="1272"/>
                  </a:lnTo>
                  <a:lnTo>
                    <a:pt x="541" y="1272"/>
                  </a:lnTo>
                  <a:lnTo>
                    <a:pt x="573" y="1272"/>
                  </a:lnTo>
                  <a:lnTo>
                    <a:pt x="605" y="1280"/>
                  </a:lnTo>
                  <a:lnTo>
                    <a:pt x="637" y="1280"/>
                  </a:lnTo>
                  <a:lnTo>
                    <a:pt x="677" y="1280"/>
                  </a:lnTo>
                  <a:lnTo>
                    <a:pt x="708" y="1280"/>
                  </a:lnTo>
                  <a:lnTo>
                    <a:pt x="748" y="1280"/>
                  </a:lnTo>
                  <a:lnTo>
                    <a:pt x="780" y="1280"/>
                  </a:lnTo>
                  <a:lnTo>
                    <a:pt x="804" y="1280"/>
                  </a:lnTo>
                  <a:lnTo>
                    <a:pt x="836" y="1280"/>
                  </a:lnTo>
                  <a:lnTo>
                    <a:pt x="868" y="1280"/>
                  </a:lnTo>
                  <a:lnTo>
                    <a:pt x="908" y="1272"/>
                  </a:lnTo>
                  <a:lnTo>
                    <a:pt x="931" y="1272"/>
                  </a:lnTo>
                  <a:lnTo>
                    <a:pt x="963" y="1272"/>
                  </a:lnTo>
                  <a:lnTo>
                    <a:pt x="987" y="1272"/>
                  </a:lnTo>
                  <a:lnTo>
                    <a:pt x="1011" y="1272"/>
                  </a:lnTo>
                  <a:lnTo>
                    <a:pt x="1043" y="1272"/>
                  </a:lnTo>
                  <a:lnTo>
                    <a:pt x="1067" y="1264"/>
                  </a:lnTo>
                  <a:lnTo>
                    <a:pt x="1099" y="1264"/>
                  </a:lnTo>
                  <a:lnTo>
                    <a:pt x="1130" y="1264"/>
                  </a:lnTo>
                  <a:lnTo>
                    <a:pt x="1162" y="1264"/>
                  </a:lnTo>
                  <a:lnTo>
                    <a:pt x="1186" y="1264"/>
                  </a:lnTo>
                  <a:lnTo>
                    <a:pt x="1226" y="1264"/>
                  </a:lnTo>
                  <a:lnTo>
                    <a:pt x="1266" y="1264"/>
                  </a:lnTo>
                  <a:lnTo>
                    <a:pt x="1313" y="1256"/>
                  </a:lnTo>
                  <a:lnTo>
                    <a:pt x="1345" y="1256"/>
                  </a:lnTo>
                  <a:lnTo>
                    <a:pt x="1377" y="1256"/>
                  </a:lnTo>
                  <a:lnTo>
                    <a:pt x="1401" y="1248"/>
                  </a:lnTo>
                  <a:lnTo>
                    <a:pt x="1425" y="1248"/>
                  </a:lnTo>
                  <a:lnTo>
                    <a:pt x="1449" y="1240"/>
                  </a:lnTo>
                  <a:lnTo>
                    <a:pt x="1481" y="1240"/>
                  </a:lnTo>
                  <a:lnTo>
                    <a:pt x="1513" y="1240"/>
                  </a:lnTo>
                  <a:lnTo>
                    <a:pt x="1536" y="1232"/>
                  </a:lnTo>
                  <a:lnTo>
                    <a:pt x="1552" y="1232"/>
                  </a:lnTo>
                  <a:lnTo>
                    <a:pt x="1576" y="1224"/>
                  </a:lnTo>
                  <a:lnTo>
                    <a:pt x="1584" y="1224"/>
                  </a:lnTo>
                  <a:lnTo>
                    <a:pt x="1600" y="1216"/>
                  </a:lnTo>
                  <a:lnTo>
                    <a:pt x="1608" y="1216"/>
                  </a:lnTo>
                  <a:lnTo>
                    <a:pt x="1616" y="1208"/>
                  </a:lnTo>
                  <a:lnTo>
                    <a:pt x="1616" y="1200"/>
                  </a:lnTo>
                  <a:lnTo>
                    <a:pt x="1616" y="1193"/>
                  </a:lnTo>
                  <a:lnTo>
                    <a:pt x="1608" y="1193"/>
                  </a:lnTo>
                  <a:lnTo>
                    <a:pt x="939" y="1097"/>
                  </a:lnTo>
                  <a:lnTo>
                    <a:pt x="931" y="1081"/>
                  </a:lnTo>
                  <a:lnTo>
                    <a:pt x="931" y="1073"/>
                  </a:lnTo>
                  <a:lnTo>
                    <a:pt x="931" y="1065"/>
                  </a:lnTo>
                  <a:lnTo>
                    <a:pt x="931" y="1057"/>
                  </a:lnTo>
                  <a:lnTo>
                    <a:pt x="923" y="1049"/>
                  </a:lnTo>
                  <a:lnTo>
                    <a:pt x="923" y="1041"/>
                  </a:lnTo>
                  <a:lnTo>
                    <a:pt x="915" y="1026"/>
                  </a:lnTo>
                  <a:lnTo>
                    <a:pt x="908" y="1018"/>
                  </a:lnTo>
                  <a:lnTo>
                    <a:pt x="908" y="1010"/>
                  </a:lnTo>
                  <a:lnTo>
                    <a:pt x="900" y="1002"/>
                  </a:lnTo>
                  <a:lnTo>
                    <a:pt x="884" y="994"/>
                  </a:lnTo>
                  <a:lnTo>
                    <a:pt x="923" y="8"/>
                  </a:lnTo>
                  <a:lnTo>
                    <a:pt x="732" y="0"/>
                  </a:lnTo>
                </a:path>
              </a:pathLst>
            </a:custGeom>
            <a:solidFill>
              <a:srgbClr val="4040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2373" y="2794"/>
              <a:ext cx="1241" cy="1241"/>
              <a:chOff x="2373" y="2794"/>
              <a:chExt cx="1241" cy="1241"/>
            </a:xfrm>
          </p:grpSpPr>
          <p:sp>
            <p:nvSpPr>
              <p:cNvPr id="95244" name="Freeform 12"/>
              <p:cNvSpPr>
                <a:spLocks/>
              </p:cNvSpPr>
              <p:nvPr/>
            </p:nvSpPr>
            <p:spPr bwMode="auto">
              <a:xfrm>
                <a:off x="2885" y="2794"/>
                <a:ext cx="49" cy="977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976"/>
                  </a:cxn>
                  <a:cxn ang="0">
                    <a:pos x="7" y="976"/>
                  </a:cxn>
                  <a:cxn ang="0">
                    <a:pos x="21" y="976"/>
                  </a:cxn>
                  <a:cxn ang="0">
                    <a:pos x="48" y="8"/>
                  </a:cxn>
                  <a:cxn ang="0">
                    <a:pos x="14" y="0"/>
                  </a:cxn>
                </a:cxnLst>
                <a:rect l="0" t="0" r="r" b="b"/>
                <a:pathLst>
                  <a:path w="49" h="977">
                    <a:moveTo>
                      <a:pt x="14" y="0"/>
                    </a:moveTo>
                    <a:lnTo>
                      <a:pt x="0" y="976"/>
                    </a:lnTo>
                    <a:lnTo>
                      <a:pt x="7" y="976"/>
                    </a:lnTo>
                    <a:lnTo>
                      <a:pt x="21" y="976"/>
                    </a:lnTo>
                    <a:lnTo>
                      <a:pt x="48" y="8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45" name="Freeform 13"/>
              <p:cNvSpPr>
                <a:spLocks/>
              </p:cNvSpPr>
              <p:nvPr/>
            </p:nvSpPr>
            <p:spPr bwMode="auto">
              <a:xfrm>
                <a:off x="2885" y="3778"/>
                <a:ext cx="73" cy="1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" y="0"/>
                  </a:cxn>
                  <a:cxn ang="0">
                    <a:pos x="36" y="15"/>
                  </a:cxn>
                  <a:cxn ang="0">
                    <a:pos x="50" y="23"/>
                  </a:cxn>
                  <a:cxn ang="0">
                    <a:pos x="58" y="45"/>
                  </a:cxn>
                  <a:cxn ang="0">
                    <a:pos x="65" y="60"/>
                  </a:cxn>
                  <a:cxn ang="0">
                    <a:pos x="72" y="83"/>
                  </a:cxn>
                  <a:cxn ang="0">
                    <a:pos x="72" y="105"/>
                  </a:cxn>
                  <a:cxn ang="0">
                    <a:pos x="65" y="113"/>
                  </a:cxn>
                  <a:cxn ang="0">
                    <a:pos x="50" y="120"/>
                  </a:cxn>
                  <a:cxn ang="0">
                    <a:pos x="29" y="128"/>
                  </a:cxn>
                  <a:cxn ang="0">
                    <a:pos x="14" y="128"/>
                  </a:cxn>
                  <a:cxn ang="0">
                    <a:pos x="14" y="105"/>
                  </a:cxn>
                  <a:cxn ang="0">
                    <a:pos x="14" y="75"/>
                  </a:cxn>
                  <a:cxn ang="0">
                    <a:pos x="14" y="60"/>
                  </a:cxn>
                  <a:cxn ang="0">
                    <a:pos x="14" y="38"/>
                  </a:cxn>
                  <a:cxn ang="0">
                    <a:pos x="7" y="23"/>
                  </a:cxn>
                  <a:cxn ang="0">
                    <a:pos x="0" y="0"/>
                  </a:cxn>
                </a:cxnLst>
                <a:rect l="0" t="0" r="r" b="b"/>
                <a:pathLst>
                  <a:path w="73" h="129">
                    <a:moveTo>
                      <a:pt x="0" y="0"/>
                    </a:moveTo>
                    <a:lnTo>
                      <a:pt x="29" y="0"/>
                    </a:lnTo>
                    <a:lnTo>
                      <a:pt x="36" y="15"/>
                    </a:lnTo>
                    <a:lnTo>
                      <a:pt x="50" y="23"/>
                    </a:lnTo>
                    <a:lnTo>
                      <a:pt x="58" y="45"/>
                    </a:lnTo>
                    <a:lnTo>
                      <a:pt x="65" y="60"/>
                    </a:lnTo>
                    <a:lnTo>
                      <a:pt x="72" y="83"/>
                    </a:lnTo>
                    <a:lnTo>
                      <a:pt x="72" y="105"/>
                    </a:lnTo>
                    <a:lnTo>
                      <a:pt x="65" y="113"/>
                    </a:lnTo>
                    <a:lnTo>
                      <a:pt x="50" y="120"/>
                    </a:lnTo>
                    <a:lnTo>
                      <a:pt x="29" y="128"/>
                    </a:lnTo>
                    <a:lnTo>
                      <a:pt x="14" y="128"/>
                    </a:lnTo>
                    <a:lnTo>
                      <a:pt x="14" y="105"/>
                    </a:lnTo>
                    <a:lnTo>
                      <a:pt x="14" y="75"/>
                    </a:lnTo>
                    <a:lnTo>
                      <a:pt x="14" y="60"/>
                    </a:lnTo>
                    <a:lnTo>
                      <a:pt x="14" y="38"/>
                    </a:lnTo>
                    <a:lnTo>
                      <a:pt x="7" y="2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46" name="Freeform 14"/>
              <p:cNvSpPr>
                <a:spLocks/>
              </p:cNvSpPr>
              <p:nvPr/>
            </p:nvSpPr>
            <p:spPr bwMode="auto">
              <a:xfrm>
                <a:off x="2917" y="3890"/>
                <a:ext cx="145" cy="145"/>
              </a:xfrm>
              <a:custGeom>
                <a:avLst/>
                <a:gdLst/>
                <a:ahLst/>
                <a:cxnLst>
                  <a:cxn ang="0">
                    <a:pos x="99" y="0"/>
                  </a:cxn>
                  <a:cxn ang="0">
                    <a:pos x="99" y="8"/>
                  </a:cxn>
                  <a:cxn ang="0">
                    <a:pos x="106" y="8"/>
                  </a:cxn>
                  <a:cxn ang="0">
                    <a:pos x="106" y="15"/>
                  </a:cxn>
                  <a:cxn ang="0">
                    <a:pos x="99" y="23"/>
                  </a:cxn>
                  <a:cxn ang="0">
                    <a:pos x="83" y="23"/>
                  </a:cxn>
                  <a:cxn ang="0">
                    <a:pos x="76" y="23"/>
                  </a:cxn>
                  <a:cxn ang="0">
                    <a:pos x="61" y="30"/>
                  </a:cxn>
                  <a:cxn ang="0">
                    <a:pos x="53" y="30"/>
                  </a:cxn>
                  <a:cxn ang="0">
                    <a:pos x="38" y="30"/>
                  </a:cxn>
                  <a:cxn ang="0">
                    <a:pos x="30" y="30"/>
                  </a:cxn>
                  <a:cxn ang="0">
                    <a:pos x="23" y="30"/>
                  </a:cxn>
                  <a:cxn ang="0">
                    <a:pos x="15" y="38"/>
                  </a:cxn>
                  <a:cxn ang="0">
                    <a:pos x="8" y="38"/>
                  </a:cxn>
                  <a:cxn ang="0">
                    <a:pos x="8" y="45"/>
                  </a:cxn>
                  <a:cxn ang="0">
                    <a:pos x="0" y="53"/>
                  </a:cxn>
                  <a:cxn ang="0">
                    <a:pos x="0" y="61"/>
                  </a:cxn>
                  <a:cxn ang="0">
                    <a:pos x="8" y="68"/>
                  </a:cxn>
                  <a:cxn ang="0">
                    <a:pos x="8" y="76"/>
                  </a:cxn>
                  <a:cxn ang="0">
                    <a:pos x="15" y="83"/>
                  </a:cxn>
                  <a:cxn ang="0">
                    <a:pos x="23" y="91"/>
                  </a:cxn>
                  <a:cxn ang="0">
                    <a:pos x="23" y="99"/>
                  </a:cxn>
                  <a:cxn ang="0">
                    <a:pos x="23" y="106"/>
                  </a:cxn>
                  <a:cxn ang="0">
                    <a:pos x="15" y="106"/>
                  </a:cxn>
                  <a:cxn ang="0">
                    <a:pos x="23" y="114"/>
                  </a:cxn>
                  <a:cxn ang="0">
                    <a:pos x="23" y="121"/>
                  </a:cxn>
                  <a:cxn ang="0">
                    <a:pos x="30" y="129"/>
                  </a:cxn>
                  <a:cxn ang="0">
                    <a:pos x="45" y="136"/>
                  </a:cxn>
                  <a:cxn ang="0">
                    <a:pos x="45" y="144"/>
                  </a:cxn>
                  <a:cxn ang="0">
                    <a:pos x="61" y="144"/>
                  </a:cxn>
                  <a:cxn ang="0">
                    <a:pos x="68" y="144"/>
                  </a:cxn>
                  <a:cxn ang="0">
                    <a:pos x="76" y="144"/>
                  </a:cxn>
                  <a:cxn ang="0">
                    <a:pos x="91" y="144"/>
                  </a:cxn>
                  <a:cxn ang="0">
                    <a:pos x="106" y="144"/>
                  </a:cxn>
                  <a:cxn ang="0">
                    <a:pos x="121" y="144"/>
                  </a:cxn>
                  <a:cxn ang="0">
                    <a:pos x="136" y="144"/>
                  </a:cxn>
                  <a:cxn ang="0">
                    <a:pos x="144" y="144"/>
                  </a:cxn>
                  <a:cxn ang="0">
                    <a:pos x="144" y="136"/>
                  </a:cxn>
                  <a:cxn ang="0">
                    <a:pos x="144" y="129"/>
                  </a:cxn>
                  <a:cxn ang="0">
                    <a:pos x="121" y="121"/>
                  </a:cxn>
                  <a:cxn ang="0">
                    <a:pos x="106" y="114"/>
                  </a:cxn>
                  <a:cxn ang="0">
                    <a:pos x="91" y="106"/>
                  </a:cxn>
                  <a:cxn ang="0">
                    <a:pos x="76" y="99"/>
                  </a:cxn>
                  <a:cxn ang="0">
                    <a:pos x="61" y="91"/>
                  </a:cxn>
                  <a:cxn ang="0">
                    <a:pos x="53" y="76"/>
                  </a:cxn>
                  <a:cxn ang="0">
                    <a:pos x="45" y="68"/>
                  </a:cxn>
                  <a:cxn ang="0">
                    <a:pos x="38" y="68"/>
                  </a:cxn>
                  <a:cxn ang="0">
                    <a:pos x="38" y="61"/>
                  </a:cxn>
                  <a:cxn ang="0">
                    <a:pos x="38" y="53"/>
                  </a:cxn>
                  <a:cxn ang="0">
                    <a:pos x="45" y="53"/>
                  </a:cxn>
                  <a:cxn ang="0">
                    <a:pos x="45" y="45"/>
                  </a:cxn>
                  <a:cxn ang="0">
                    <a:pos x="61" y="45"/>
                  </a:cxn>
                  <a:cxn ang="0">
                    <a:pos x="76" y="38"/>
                  </a:cxn>
                  <a:cxn ang="0">
                    <a:pos x="91" y="38"/>
                  </a:cxn>
                  <a:cxn ang="0">
                    <a:pos x="99" y="30"/>
                  </a:cxn>
                  <a:cxn ang="0">
                    <a:pos x="106" y="30"/>
                  </a:cxn>
                  <a:cxn ang="0">
                    <a:pos x="114" y="23"/>
                  </a:cxn>
                  <a:cxn ang="0">
                    <a:pos x="114" y="15"/>
                  </a:cxn>
                  <a:cxn ang="0">
                    <a:pos x="114" y="8"/>
                  </a:cxn>
                  <a:cxn ang="0">
                    <a:pos x="106" y="0"/>
                  </a:cxn>
                  <a:cxn ang="0">
                    <a:pos x="99" y="0"/>
                  </a:cxn>
                </a:cxnLst>
                <a:rect l="0" t="0" r="r" b="b"/>
                <a:pathLst>
                  <a:path w="145" h="145">
                    <a:moveTo>
                      <a:pt x="99" y="0"/>
                    </a:moveTo>
                    <a:lnTo>
                      <a:pt x="99" y="8"/>
                    </a:lnTo>
                    <a:lnTo>
                      <a:pt x="106" y="8"/>
                    </a:lnTo>
                    <a:lnTo>
                      <a:pt x="106" y="15"/>
                    </a:lnTo>
                    <a:lnTo>
                      <a:pt x="99" y="23"/>
                    </a:lnTo>
                    <a:lnTo>
                      <a:pt x="83" y="23"/>
                    </a:lnTo>
                    <a:lnTo>
                      <a:pt x="76" y="23"/>
                    </a:lnTo>
                    <a:lnTo>
                      <a:pt x="61" y="30"/>
                    </a:lnTo>
                    <a:lnTo>
                      <a:pt x="53" y="30"/>
                    </a:lnTo>
                    <a:lnTo>
                      <a:pt x="38" y="30"/>
                    </a:lnTo>
                    <a:lnTo>
                      <a:pt x="30" y="30"/>
                    </a:lnTo>
                    <a:lnTo>
                      <a:pt x="23" y="30"/>
                    </a:lnTo>
                    <a:lnTo>
                      <a:pt x="15" y="38"/>
                    </a:lnTo>
                    <a:lnTo>
                      <a:pt x="8" y="38"/>
                    </a:lnTo>
                    <a:lnTo>
                      <a:pt x="8" y="45"/>
                    </a:lnTo>
                    <a:lnTo>
                      <a:pt x="0" y="53"/>
                    </a:lnTo>
                    <a:lnTo>
                      <a:pt x="0" y="61"/>
                    </a:lnTo>
                    <a:lnTo>
                      <a:pt x="8" y="68"/>
                    </a:lnTo>
                    <a:lnTo>
                      <a:pt x="8" y="76"/>
                    </a:lnTo>
                    <a:lnTo>
                      <a:pt x="15" y="83"/>
                    </a:lnTo>
                    <a:lnTo>
                      <a:pt x="23" y="91"/>
                    </a:lnTo>
                    <a:lnTo>
                      <a:pt x="23" y="99"/>
                    </a:lnTo>
                    <a:lnTo>
                      <a:pt x="23" y="106"/>
                    </a:lnTo>
                    <a:lnTo>
                      <a:pt x="15" y="106"/>
                    </a:lnTo>
                    <a:lnTo>
                      <a:pt x="23" y="114"/>
                    </a:lnTo>
                    <a:lnTo>
                      <a:pt x="23" y="121"/>
                    </a:lnTo>
                    <a:lnTo>
                      <a:pt x="30" y="129"/>
                    </a:lnTo>
                    <a:lnTo>
                      <a:pt x="45" y="136"/>
                    </a:lnTo>
                    <a:lnTo>
                      <a:pt x="45" y="144"/>
                    </a:lnTo>
                    <a:lnTo>
                      <a:pt x="61" y="144"/>
                    </a:lnTo>
                    <a:lnTo>
                      <a:pt x="68" y="144"/>
                    </a:lnTo>
                    <a:lnTo>
                      <a:pt x="76" y="144"/>
                    </a:lnTo>
                    <a:lnTo>
                      <a:pt x="91" y="144"/>
                    </a:lnTo>
                    <a:lnTo>
                      <a:pt x="106" y="144"/>
                    </a:lnTo>
                    <a:lnTo>
                      <a:pt x="121" y="144"/>
                    </a:lnTo>
                    <a:lnTo>
                      <a:pt x="136" y="144"/>
                    </a:lnTo>
                    <a:lnTo>
                      <a:pt x="144" y="144"/>
                    </a:lnTo>
                    <a:lnTo>
                      <a:pt x="144" y="136"/>
                    </a:lnTo>
                    <a:lnTo>
                      <a:pt x="144" y="129"/>
                    </a:lnTo>
                    <a:lnTo>
                      <a:pt x="121" y="121"/>
                    </a:lnTo>
                    <a:lnTo>
                      <a:pt x="106" y="114"/>
                    </a:lnTo>
                    <a:lnTo>
                      <a:pt x="91" y="106"/>
                    </a:lnTo>
                    <a:lnTo>
                      <a:pt x="76" y="99"/>
                    </a:lnTo>
                    <a:lnTo>
                      <a:pt x="61" y="91"/>
                    </a:lnTo>
                    <a:lnTo>
                      <a:pt x="53" y="76"/>
                    </a:lnTo>
                    <a:lnTo>
                      <a:pt x="45" y="68"/>
                    </a:lnTo>
                    <a:lnTo>
                      <a:pt x="38" y="68"/>
                    </a:lnTo>
                    <a:lnTo>
                      <a:pt x="38" y="61"/>
                    </a:lnTo>
                    <a:lnTo>
                      <a:pt x="38" y="53"/>
                    </a:lnTo>
                    <a:lnTo>
                      <a:pt x="45" y="53"/>
                    </a:lnTo>
                    <a:lnTo>
                      <a:pt x="45" y="45"/>
                    </a:lnTo>
                    <a:lnTo>
                      <a:pt x="61" y="45"/>
                    </a:lnTo>
                    <a:lnTo>
                      <a:pt x="76" y="38"/>
                    </a:lnTo>
                    <a:lnTo>
                      <a:pt x="91" y="38"/>
                    </a:lnTo>
                    <a:lnTo>
                      <a:pt x="99" y="30"/>
                    </a:lnTo>
                    <a:lnTo>
                      <a:pt x="106" y="30"/>
                    </a:lnTo>
                    <a:lnTo>
                      <a:pt x="114" y="23"/>
                    </a:lnTo>
                    <a:lnTo>
                      <a:pt x="114" y="15"/>
                    </a:lnTo>
                    <a:lnTo>
                      <a:pt x="114" y="8"/>
                    </a:lnTo>
                    <a:lnTo>
                      <a:pt x="106" y="0"/>
                    </a:lnTo>
                    <a:lnTo>
                      <a:pt x="99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47" name="Freeform 15"/>
              <p:cNvSpPr>
                <a:spLocks/>
              </p:cNvSpPr>
              <p:nvPr/>
            </p:nvSpPr>
            <p:spPr bwMode="auto">
              <a:xfrm>
                <a:off x="3069" y="3906"/>
                <a:ext cx="545" cy="121"/>
              </a:xfrm>
              <a:custGeom>
                <a:avLst/>
                <a:gdLst/>
                <a:ahLst/>
                <a:cxnLst>
                  <a:cxn ang="0">
                    <a:pos x="544" y="75"/>
                  </a:cxn>
                  <a:cxn ang="0">
                    <a:pos x="536" y="68"/>
                  </a:cxn>
                  <a:cxn ang="0">
                    <a:pos x="63" y="0"/>
                  </a:cxn>
                  <a:cxn ang="0">
                    <a:pos x="39" y="0"/>
                  </a:cxn>
                  <a:cxn ang="0">
                    <a:pos x="24" y="0"/>
                  </a:cxn>
                  <a:cxn ang="0">
                    <a:pos x="8" y="8"/>
                  </a:cxn>
                  <a:cxn ang="0">
                    <a:pos x="0" y="15"/>
                  </a:cxn>
                  <a:cxn ang="0">
                    <a:pos x="8" y="23"/>
                  </a:cxn>
                  <a:cxn ang="0">
                    <a:pos x="24" y="30"/>
                  </a:cxn>
                  <a:cxn ang="0">
                    <a:pos x="32" y="30"/>
                  </a:cxn>
                  <a:cxn ang="0">
                    <a:pos x="39" y="38"/>
                  </a:cxn>
                  <a:cxn ang="0">
                    <a:pos x="47" y="53"/>
                  </a:cxn>
                  <a:cxn ang="0">
                    <a:pos x="47" y="60"/>
                  </a:cxn>
                  <a:cxn ang="0">
                    <a:pos x="47" y="75"/>
                  </a:cxn>
                  <a:cxn ang="0">
                    <a:pos x="47" y="83"/>
                  </a:cxn>
                  <a:cxn ang="0">
                    <a:pos x="47" y="98"/>
                  </a:cxn>
                  <a:cxn ang="0">
                    <a:pos x="55" y="113"/>
                  </a:cxn>
                  <a:cxn ang="0">
                    <a:pos x="63" y="113"/>
                  </a:cxn>
                  <a:cxn ang="0">
                    <a:pos x="79" y="120"/>
                  </a:cxn>
                  <a:cxn ang="0">
                    <a:pos x="134" y="120"/>
                  </a:cxn>
                  <a:cxn ang="0">
                    <a:pos x="181" y="120"/>
                  </a:cxn>
                  <a:cxn ang="0">
                    <a:pos x="221" y="120"/>
                  </a:cxn>
                  <a:cxn ang="0">
                    <a:pos x="268" y="120"/>
                  </a:cxn>
                  <a:cxn ang="0">
                    <a:pos x="323" y="113"/>
                  </a:cxn>
                  <a:cxn ang="0">
                    <a:pos x="363" y="113"/>
                  </a:cxn>
                  <a:cxn ang="0">
                    <a:pos x="402" y="105"/>
                  </a:cxn>
                  <a:cxn ang="0">
                    <a:pos x="434" y="98"/>
                  </a:cxn>
                  <a:cxn ang="0">
                    <a:pos x="473" y="98"/>
                  </a:cxn>
                  <a:cxn ang="0">
                    <a:pos x="505" y="90"/>
                  </a:cxn>
                  <a:cxn ang="0">
                    <a:pos x="520" y="90"/>
                  </a:cxn>
                  <a:cxn ang="0">
                    <a:pos x="536" y="83"/>
                  </a:cxn>
                  <a:cxn ang="0">
                    <a:pos x="544" y="75"/>
                  </a:cxn>
                </a:cxnLst>
                <a:rect l="0" t="0" r="r" b="b"/>
                <a:pathLst>
                  <a:path w="545" h="121">
                    <a:moveTo>
                      <a:pt x="544" y="75"/>
                    </a:moveTo>
                    <a:lnTo>
                      <a:pt x="536" y="68"/>
                    </a:lnTo>
                    <a:lnTo>
                      <a:pt x="63" y="0"/>
                    </a:lnTo>
                    <a:lnTo>
                      <a:pt x="39" y="0"/>
                    </a:lnTo>
                    <a:lnTo>
                      <a:pt x="24" y="0"/>
                    </a:lnTo>
                    <a:lnTo>
                      <a:pt x="8" y="8"/>
                    </a:lnTo>
                    <a:lnTo>
                      <a:pt x="0" y="15"/>
                    </a:lnTo>
                    <a:lnTo>
                      <a:pt x="8" y="23"/>
                    </a:lnTo>
                    <a:lnTo>
                      <a:pt x="24" y="30"/>
                    </a:lnTo>
                    <a:lnTo>
                      <a:pt x="32" y="30"/>
                    </a:lnTo>
                    <a:lnTo>
                      <a:pt x="39" y="38"/>
                    </a:lnTo>
                    <a:lnTo>
                      <a:pt x="47" y="53"/>
                    </a:lnTo>
                    <a:lnTo>
                      <a:pt x="47" y="60"/>
                    </a:lnTo>
                    <a:lnTo>
                      <a:pt x="47" y="75"/>
                    </a:lnTo>
                    <a:lnTo>
                      <a:pt x="47" y="83"/>
                    </a:lnTo>
                    <a:lnTo>
                      <a:pt x="47" y="98"/>
                    </a:lnTo>
                    <a:lnTo>
                      <a:pt x="55" y="113"/>
                    </a:lnTo>
                    <a:lnTo>
                      <a:pt x="63" y="113"/>
                    </a:lnTo>
                    <a:lnTo>
                      <a:pt x="79" y="120"/>
                    </a:lnTo>
                    <a:lnTo>
                      <a:pt x="134" y="120"/>
                    </a:lnTo>
                    <a:lnTo>
                      <a:pt x="181" y="120"/>
                    </a:lnTo>
                    <a:lnTo>
                      <a:pt x="221" y="120"/>
                    </a:lnTo>
                    <a:lnTo>
                      <a:pt x="268" y="120"/>
                    </a:lnTo>
                    <a:lnTo>
                      <a:pt x="323" y="113"/>
                    </a:lnTo>
                    <a:lnTo>
                      <a:pt x="363" y="113"/>
                    </a:lnTo>
                    <a:lnTo>
                      <a:pt x="402" y="105"/>
                    </a:lnTo>
                    <a:lnTo>
                      <a:pt x="434" y="98"/>
                    </a:lnTo>
                    <a:lnTo>
                      <a:pt x="473" y="98"/>
                    </a:lnTo>
                    <a:lnTo>
                      <a:pt x="505" y="90"/>
                    </a:lnTo>
                    <a:lnTo>
                      <a:pt x="520" y="90"/>
                    </a:lnTo>
                    <a:lnTo>
                      <a:pt x="536" y="83"/>
                    </a:lnTo>
                    <a:lnTo>
                      <a:pt x="544" y="75"/>
                    </a:lnTo>
                  </a:path>
                </a:pathLst>
              </a:custGeom>
              <a:solidFill>
                <a:srgbClr val="C0C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48" name="Freeform 16"/>
              <p:cNvSpPr>
                <a:spLocks/>
              </p:cNvSpPr>
              <p:nvPr/>
            </p:nvSpPr>
            <p:spPr bwMode="auto">
              <a:xfrm>
                <a:off x="2373" y="3890"/>
                <a:ext cx="433" cy="137"/>
              </a:xfrm>
              <a:custGeom>
                <a:avLst/>
                <a:gdLst/>
                <a:ahLst/>
                <a:cxnLst>
                  <a:cxn ang="0">
                    <a:pos x="432" y="38"/>
                  </a:cxn>
                  <a:cxn ang="0">
                    <a:pos x="408" y="30"/>
                  </a:cxn>
                  <a:cxn ang="0">
                    <a:pos x="385" y="15"/>
                  </a:cxn>
                  <a:cxn ang="0">
                    <a:pos x="361" y="8"/>
                  </a:cxn>
                  <a:cxn ang="0">
                    <a:pos x="353" y="0"/>
                  </a:cxn>
                  <a:cxn ang="0">
                    <a:pos x="283" y="15"/>
                  </a:cxn>
                  <a:cxn ang="0">
                    <a:pos x="196" y="30"/>
                  </a:cxn>
                  <a:cxn ang="0">
                    <a:pos x="16" y="53"/>
                  </a:cxn>
                  <a:cxn ang="0">
                    <a:pos x="8" y="60"/>
                  </a:cxn>
                  <a:cxn ang="0">
                    <a:pos x="0" y="68"/>
                  </a:cxn>
                  <a:cxn ang="0">
                    <a:pos x="8" y="76"/>
                  </a:cxn>
                  <a:cxn ang="0">
                    <a:pos x="16" y="76"/>
                  </a:cxn>
                  <a:cxn ang="0">
                    <a:pos x="24" y="83"/>
                  </a:cxn>
                  <a:cxn ang="0">
                    <a:pos x="126" y="91"/>
                  </a:cxn>
                  <a:cxn ang="0">
                    <a:pos x="189" y="98"/>
                  </a:cxn>
                  <a:cxn ang="0">
                    <a:pos x="220" y="106"/>
                  </a:cxn>
                  <a:cxn ang="0">
                    <a:pos x="259" y="113"/>
                  </a:cxn>
                  <a:cxn ang="0">
                    <a:pos x="283" y="121"/>
                  </a:cxn>
                  <a:cxn ang="0">
                    <a:pos x="306" y="128"/>
                  </a:cxn>
                  <a:cxn ang="0">
                    <a:pos x="322" y="136"/>
                  </a:cxn>
                  <a:cxn ang="0">
                    <a:pos x="346" y="136"/>
                  </a:cxn>
                  <a:cxn ang="0">
                    <a:pos x="369" y="136"/>
                  </a:cxn>
                  <a:cxn ang="0">
                    <a:pos x="393" y="136"/>
                  </a:cxn>
                  <a:cxn ang="0">
                    <a:pos x="424" y="76"/>
                  </a:cxn>
                  <a:cxn ang="0">
                    <a:pos x="424" y="68"/>
                  </a:cxn>
                  <a:cxn ang="0">
                    <a:pos x="424" y="60"/>
                  </a:cxn>
                  <a:cxn ang="0">
                    <a:pos x="432" y="38"/>
                  </a:cxn>
                </a:cxnLst>
                <a:rect l="0" t="0" r="r" b="b"/>
                <a:pathLst>
                  <a:path w="433" h="137">
                    <a:moveTo>
                      <a:pt x="432" y="38"/>
                    </a:moveTo>
                    <a:lnTo>
                      <a:pt x="408" y="30"/>
                    </a:lnTo>
                    <a:lnTo>
                      <a:pt x="385" y="15"/>
                    </a:lnTo>
                    <a:lnTo>
                      <a:pt x="361" y="8"/>
                    </a:lnTo>
                    <a:lnTo>
                      <a:pt x="353" y="0"/>
                    </a:lnTo>
                    <a:lnTo>
                      <a:pt x="283" y="15"/>
                    </a:lnTo>
                    <a:lnTo>
                      <a:pt x="196" y="30"/>
                    </a:lnTo>
                    <a:lnTo>
                      <a:pt x="16" y="53"/>
                    </a:lnTo>
                    <a:lnTo>
                      <a:pt x="8" y="60"/>
                    </a:lnTo>
                    <a:lnTo>
                      <a:pt x="0" y="68"/>
                    </a:lnTo>
                    <a:lnTo>
                      <a:pt x="8" y="76"/>
                    </a:lnTo>
                    <a:lnTo>
                      <a:pt x="16" y="76"/>
                    </a:lnTo>
                    <a:lnTo>
                      <a:pt x="24" y="83"/>
                    </a:lnTo>
                    <a:lnTo>
                      <a:pt x="126" y="91"/>
                    </a:lnTo>
                    <a:lnTo>
                      <a:pt x="189" y="98"/>
                    </a:lnTo>
                    <a:lnTo>
                      <a:pt x="220" y="106"/>
                    </a:lnTo>
                    <a:lnTo>
                      <a:pt x="259" y="113"/>
                    </a:lnTo>
                    <a:lnTo>
                      <a:pt x="283" y="121"/>
                    </a:lnTo>
                    <a:lnTo>
                      <a:pt x="306" y="128"/>
                    </a:lnTo>
                    <a:lnTo>
                      <a:pt x="322" y="136"/>
                    </a:lnTo>
                    <a:lnTo>
                      <a:pt x="346" y="136"/>
                    </a:lnTo>
                    <a:lnTo>
                      <a:pt x="369" y="136"/>
                    </a:lnTo>
                    <a:lnTo>
                      <a:pt x="393" y="136"/>
                    </a:lnTo>
                    <a:lnTo>
                      <a:pt x="424" y="76"/>
                    </a:lnTo>
                    <a:lnTo>
                      <a:pt x="424" y="68"/>
                    </a:lnTo>
                    <a:lnTo>
                      <a:pt x="424" y="60"/>
                    </a:lnTo>
                    <a:lnTo>
                      <a:pt x="432" y="3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49" name="Freeform 17"/>
              <p:cNvSpPr>
                <a:spLocks/>
              </p:cNvSpPr>
              <p:nvPr/>
            </p:nvSpPr>
            <p:spPr bwMode="auto">
              <a:xfrm>
                <a:off x="2749" y="3786"/>
                <a:ext cx="65" cy="10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43" y="0"/>
                  </a:cxn>
                  <a:cxn ang="0">
                    <a:pos x="36" y="7"/>
                  </a:cxn>
                  <a:cxn ang="0">
                    <a:pos x="21" y="15"/>
                  </a:cxn>
                  <a:cxn ang="0">
                    <a:pos x="14" y="30"/>
                  </a:cxn>
                  <a:cxn ang="0">
                    <a:pos x="7" y="45"/>
                  </a:cxn>
                  <a:cxn ang="0">
                    <a:pos x="7" y="59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14" y="97"/>
                  </a:cxn>
                  <a:cxn ang="0">
                    <a:pos x="36" y="104"/>
                  </a:cxn>
                  <a:cxn ang="0">
                    <a:pos x="50" y="104"/>
                  </a:cxn>
                  <a:cxn ang="0">
                    <a:pos x="50" y="89"/>
                  </a:cxn>
                  <a:cxn ang="0">
                    <a:pos x="43" y="67"/>
                  </a:cxn>
                  <a:cxn ang="0">
                    <a:pos x="43" y="52"/>
                  </a:cxn>
                  <a:cxn ang="0">
                    <a:pos x="36" y="45"/>
                  </a:cxn>
                  <a:cxn ang="0">
                    <a:pos x="36" y="30"/>
                  </a:cxn>
                  <a:cxn ang="0">
                    <a:pos x="43" y="22"/>
                  </a:cxn>
                  <a:cxn ang="0">
                    <a:pos x="43" y="15"/>
                  </a:cxn>
                  <a:cxn ang="0">
                    <a:pos x="50" y="7"/>
                  </a:cxn>
                  <a:cxn ang="0">
                    <a:pos x="64" y="0"/>
                  </a:cxn>
                </a:cxnLst>
                <a:rect l="0" t="0" r="r" b="b"/>
                <a:pathLst>
                  <a:path w="65" h="105">
                    <a:moveTo>
                      <a:pt x="64" y="0"/>
                    </a:moveTo>
                    <a:lnTo>
                      <a:pt x="43" y="0"/>
                    </a:lnTo>
                    <a:lnTo>
                      <a:pt x="36" y="7"/>
                    </a:lnTo>
                    <a:lnTo>
                      <a:pt x="21" y="15"/>
                    </a:lnTo>
                    <a:lnTo>
                      <a:pt x="14" y="30"/>
                    </a:lnTo>
                    <a:lnTo>
                      <a:pt x="7" y="45"/>
                    </a:lnTo>
                    <a:lnTo>
                      <a:pt x="7" y="59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14" y="97"/>
                    </a:lnTo>
                    <a:lnTo>
                      <a:pt x="36" y="104"/>
                    </a:lnTo>
                    <a:lnTo>
                      <a:pt x="50" y="104"/>
                    </a:lnTo>
                    <a:lnTo>
                      <a:pt x="50" y="89"/>
                    </a:lnTo>
                    <a:lnTo>
                      <a:pt x="43" y="67"/>
                    </a:lnTo>
                    <a:lnTo>
                      <a:pt x="43" y="52"/>
                    </a:lnTo>
                    <a:lnTo>
                      <a:pt x="36" y="45"/>
                    </a:lnTo>
                    <a:lnTo>
                      <a:pt x="36" y="30"/>
                    </a:lnTo>
                    <a:lnTo>
                      <a:pt x="43" y="22"/>
                    </a:lnTo>
                    <a:lnTo>
                      <a:pt x="43" y="15"/>
                    </a:lnTo>
                    <a:lnTo>
                      <a:pt x="50" y="7"/>
                    </a:lnTo>
                    <a:lnTo>
                      <a:pt x="64" y="0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0" name="Freeform 18"/>
              <p:cNvSpPr>
                <a:spLocks/>
              </p:cNvSpPr>
              <p:nvPr/>
            </p:nvSpPr>
            <p:spPr bwMode="auto">
              <a:xfrm>
                <a:off x="2781" y="2794"/>
                <a:ext cx="33" cy="969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9" y="968"/>
                  </a:cxn>
                  <a:cxn ang="0">
                    <a:pos x="6" y="968"/>
                  </a:cxn>
                  <a:cxn ang="0">
                    <a:pos x="0" y="16"/>
                  </a:cxn>
                  <a:cxn ang="0">
                    <a:pos x="19" y="8"/>
                  </a:cxn>
                  <a:cxn ang="0">
                    <a:pos x="32" y="0"/>
                  </a:cxn>
                </a:cxnLst>
                <a:rect l="0" t="0" r="r" b="b"/>
                <a:pathLst>
                  <a:path w="33" h="969">
                    <a:moveTo>
                      <a:pt x="32" y="0"/>
                    </a:moveTo>
                    <a:lnTo>
                      <a:pt x="19" y="968"/>
                    </a:lnTo>
                    <a:lnTo>
                      <a:pt x="6" y="968"/>
                    </a:lnTo>
                    <a:lnTo>
                      <a:pt x="0" y="16"/>
                    </a:lnTo>
                    <a:lnTo>
                      <a:pt x="19" y="8"/>
                    </a:lnTo>
                    <a:lnTo>
                      <a:pt x="32" y="0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5251" name="Freeform 19"/>
          <p:cNvSpPr>
            <a:spLocks/>
          </p:cNvSpPr>
          <p:nvPr/>
        </p:nvSpPr>
        <p:spPr bwMode="auto">
          <a:xfrm>
            <a:off x="4287838" y="4384675"/>
            <a:ext cx="458787" cy="103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0"/>
              </a:cxn>
              <a:cxn ang="0">
                <a:pos x="23" y="0"/>
              </a:cxn>
              <a:cxn ang="0">
                <a:pos x="31" y="0"/>
              </a:cxn>
              <a:cxn ang="0">
                <a:pos x="39" y="7"/>
              </a:cxn>
              <a:cxn ang="0">
                <a:pos x="54" y="7"/>
              </a:cxn>
              <a:cxn ang="0">
                <a:pos x="62" y="14"/>
              </a:cxn>
              <a:cxn ang="0">
                <a:pos x="78" y="14"/>
              </a:cxn>
              <a:cxn ang="0">
                <a:pos x="86" y="14"/>
              </a:cxn>
              <a:cxn ang="0">
                <a:pos x="101" y="21"/>
              </a:cxn>
              <a:cxn ang="0">
                <a:pos x="125" y="21"/>
              </a:cxn>
              <a:cxn ang="0">
                <a:pos x="148" y="21"/>
              </a:cxn>
              <a:cxn ang="0">
                <a:pos x="163" y="21"/>
              </a:cxn>
              <a:cxn ang="0">
                <a:pos x="179" y="21"/>
              </a:cxn>
              <a:cxn ang="0">
                <a:pos x="202" y="21"/>
              </a:cxn>
              <a:cxn ang="0">
                <a:pos x="226" y="14"/>
              </a:cxn>
              <a:cxn ang="0">
                <a:pos x="241" y="14"/>
              </a:cxn>
              <a:cxn ang="0">
                <a:pos x="257" y="14"/>
              </a:cxn>
              <a:cxn ang="0">
                <a:pos x="272" y="7"/>
              </a:cxn>
              <a:cxn ang="0">
                <a:pos x="288" y="7"/>
              </a:cxn>
              <a:cxn ang="0">
                <a:pos x="280" y="14"/>
              </a:cxn>
              <a:cxn ang="0">
                <a:pos x="272" y="21"/>
              </a:cxn>
              <a:cxn ang="0">
                <a:pos x="265" y="36"/>
              </a:cxn>
              <a:cxn ang="0">
                <a:pos x="265" y="43"/>
              </a:cxn>
              <a:cxn ang="0">
                <a:pos x="257" y="50"/>
              </a:cxn>
              <a:cxn ang="0">
                <a:pos x="257" y="64"/>
              </a:cxn>
              <a:cxn ang="0">
                <a:pos x="249" y="57"/>
              </a:cxn>
              <a:cxn ang="0">
                <a:pos x="249" y="50"/>
              </a:cxn>
              <a:cxn ang="0">
                <a:pos x="241" y="43"/>
              </a:cxn>
              <a:cxn ang="0">
                <a:pos x="234" y="36"/>
              </a:cxn>
              <a:cxn ang="0">
                <a:pos x="226" y="36"/>
              </a:cxn>
              <a:cxn ang="0">
                <a:pos x="218" y="28"/>
              </a:cxn>
              <a:cxn ang="0">
                <a:pos x="210" y="28"/>
              </a:cxn>
              <a:cxn ang="0">
                <a:pos x="195" y="28"/>
              </a:cxn>
              <a:cxn ang="0">
                <a:pos x="179" y="28"/>
              </a:cxn>
              <a:cxn ang="0">
                <a:pos x="163" y="28"/>
              </a:cxn>
              <a:cxn ang="0">
                <a:pos x="140" y="28"/>
              </a:cxn>
              <a:cxn ang="0">
                <a:pos x="125" y="28"/>
              </a:cxn>
              <a:cxn ang="0">
                <a:pos x="109" y="28"/>
              </a:cxn>
              <a:cxn ang="0">
                <a:pos x="93" y="36"/>
              </a:cxn>
              <a:cxn ang="0">
                <a:pos x="86" y="36"/>
              </a:cxn>
              <a:cxn ang="0">
                <a:pos x="78" y="43"/>
              </a:cxn>
              <a:cxn ang="0">
                <a:pos x="70" y="57"/>
              </a:cxn>
              <a:cxn ang="0">
                <a:pos x="62" y="43"/>
              </a:cxn>
              <a:cxn ang="0">
                <a:pos x="62" y="36"/>
              </a:cxn>
              <a:cxn ang="0">
                <a:pos x="54" y="28"/>
              </a:cxn>
              <a:cxn ang="0">
                <a:pos x="47" y="21"/>
              </a:cxn>
              <a:cxn ang="0">
                <a:pos x="39" y="14"/>
              </a:cxn>
              <a:cxn ang="0">
                <a:pos x="31" y="7"/>
              </a:cxn>
              <a:cxn ang="0">
                <a:pos x="16" y="7"/>
              </a:cxn>
              <a:cxn ang="0">
                <a:pos x="0" y="0"/>
              </a:cxn>
            </a:cxnLst>
            <a:rect l="0" t="0" r="r" b="b"/>
            <a:pathLst>
              <a:path w="289" h="65">
                <a:moveTo>
                  <a:pt x="0" y="0"/>
                </a:moveTo>
                <a:lnTo>
                  <a:pt x="16" y="0"/>
                </a:lnTo>
                <a:lnTo>
                  <a:pt x="23" y="0"/>
                </a:lnTo>
                <a:lnTo>
                  <a:pt x="31" y="0"/>
                </a:lnTo>
                <a:lnTo>
                  <a:pt x="39" y="7"/>
                </a:lnTo>
                <a:lnTo>
                  <a:pt x="54" y="7"/>
                </a:lnTo>
                <a:lnTo>
                  <a:pt x="62" y="14"/>
                </a:lnTo>
                <a:lnTo>
                  <a:pt x="78" y="14"/>
                </a:lnTo>
                <a:lnTo>
                  <a:pt x="86" y="14"/>
                </a:lnTo>
                <a:lnTo>
                  <a:pt x="101" y="21"/>
                </a:lnTo>
                <a:lnTo>
                  <a:pt x="125" y="21"/>
                </a:lnTo>
                <a:lnTo>
                  <a:pt x="148" y="21"/>
                </a:lnTo>
                <a:lnTo>
                  <a:pt x="163" y="21"/>
                </a:lnTo>
                <a:lnTo>
                  <a:pt x="179" y="21"/>
                </a:lnTo>
                <a:lnTo>
                  <a:pt x="202" y="21"/>
                </a:lnTo>
                <a:lnTo>
                  <a:pt x="226" y="14"/>
                </a:lnTo>
                <a:lnTo>
                  <a:pt x="241" y="14"/>
                </a:lnTo>
                <a:lnTo>
                  <a:pt x="257" y="14"/>
                </a:lnTo>
                <a:lnTo>
                  <a:pt x="272" y="7"/>
                </a:lnTo>
                <a:lnTo>
                  <a:pt x="288" y="7"/>
                </a:lnTo>
                <a:lnTo>
                  <a:pt x="280" y="14"/>
                </a:lnTo>
                <a:lnTo>
                  <a:pt x="272" y="21"/>
                </a:lnTo>
                <a:lnTo>
                  <a:pt x="265" y="36"/>
                </a:lnTo>
                <a:lnTo>
                  <a:pt x="265" y="43"/>
                </a:lnTo>
                <a:lnTo>
                  <a:pt x="257" y="50"/>
                </a:lnTo>
                <a:lnTo>
                  <a:pt x="257" y="64"/>
                </a:lnTo>
                <a:lnTo>
                  <a:pt x="249" y="57"/>
                </a:lnTo>
                <a:lnTo>
                  <a:pt x="249" y="50"/>
                </a:lnTo>
                <a:lnTo>
                  <a:pt x="241" y="43"/>
                </a:lnTo>
                <a:lnTo>
                  <a:pt x="234" y="36"/>
                </a:lnTo>
                <a:lnTo>
                  <a:pt x="226" y="36"/>
                </a:lnTo>
                <a:lnTo>
                  <a:pt x="218" y="28"/>
                </a:lnTo>
                <a:lnTo>
                  <a:pt x="210" y="28"/>
                </a:lnTo>
                <a:lnTo>
                  <a:pt x="195" y="28"/>
                </a:lnTo>
                <a:lnTo>
                  <a:pt x="179" y="28"/>
                </a:lnTo>
                <a:lnTo>
                  <a:pt x="163" y="28"/>
                </a:lnTo>
                <a:lnTo>
                  <a:pt x="140" y="28"/>
                </a:lnTo>
                <a:lnTo>
                  <a:pt x="125" y="28"/>
                </a:lnTo>
                <a:lnTo>
                  <a:pt x="109" y="28"/>
                </a:lnTo>
                <a:lnTo>
                  <a:pt x="93" y="36"/>
                </a:lnTo>
                <a:lnTo>
                  <a:pt x="86" y="36"/>
                </a:lnTo>
                <a:lnTo>
                  <a:pt x="78" y="43"/>
                </a:lnTo>
                <a:lnTo>
                  <a:pt x="70" y="57"/>
                </a:lnTo>
                <a:lnTo>
                  <a:pt x="62" y="43"/>
                </a:lnTo>
                <a:lnTo>
                  <a:pt x="62" y="36"/>
                </a:lnTo>
                <a:lnTo>
                  <a:pt x="54" y="28"/>
                </a:lnTo>
                <a:lnTo>
                  <a:pt x="47" y="21"/>
                </a:lnTo>
                <a:lnTo>
                  <a:pt x="39" y="14"/>
                </a:lnTo>
                <a:lnTo>
                  <a:pt x="31" y="7"/>
                </a:lnTo>
                <a:lnTo>
                  <a:pt x="16" y="7"/>
                </a:lnTo>
                <a:lnTo>
                  <a:pt x="0" y="0"/>
                </a:lnTo>
              </a:path>
            </a:pathLst>
          </a:custGeom>
          <a:solidFill>
            <a:srgbClr val="6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2" name="Freeform 20"/>
          <p:cNvSpPr>
            <a:spLocks/>
          </p:cNvSpPr>
          <p:nvPr/>
        </p:nvSpPr>
        <p:spPr bwMode="auto">
          <a:xfrm>
            <a:off x="3308350" y="3559175"/>
            <a:ext cx="1728788" cy="814388"/>
          </a:xfrm>
          <a:custGeom>
            <a:avLst/>
            <a:gdLst/>
            <a:ahLst/>
            <a:cxnLst>
              <a:cxn ang="0">
                <a:pos x="24" y="118"/>
              </a:cxn>
              <a:cxn ang="0">
                <a:pos x="40" y="165"/>
              </a:cxn>
              <a:cxn ang="0">
                <a:pos x="64" y="221"/>
              </a:cxn>
              <a:cxn ang="0">
                <a:pos x="79" y="252"/>
              </a:cxn>
              <a:cxn ang="0">
                <a:pos x="119" y="291"/>
              </a:cxn>
              <a:cxn ang="0">
                <a:pos x="151" y="331"/>
              </a:cxn>
              <a:cxn ang="0">
                <a:pos x="191" y="362"/>
              </a:cxn>
              <a:cxn ang="0">
                <a:pos x="230" y="386"/>
              </a:cxn>
              <a:cxn ang="0">
                <a:pos x="278" y="410"/>
              </a:cxn>
              <a:cxn ang="0">
                <a:pos x="318" y="433"/>
              </a:cxn>
              <a:cxn ang="0">
                <a:pos x="365" y="441"/>
              </a:cxn>
              <a:cxn ang="0">
                <a:pos x="413" y="457"/>
              </a:cxn>
              <a:cxn ang="0">
                <a:pos x="461" y="473"/>
              </a:cxn>
              <a:cxn ang="0">
                <a:pos x="500" y="488"/>
              </a:cxn>
              <a:cxn ang="0">
                <a:pos x="540" y="496"/>
              </a:cxn>
              <a:cxn ang="0">
                <a:pos x="612" y="504"/>
              </a:cxn>
              <a:cxn ang="0">
                <a:pos x="715" y="512"/>
              </a:cxn>
              <a:cxn ang="0">
                <a:pos x="786" y="512"/>
              </a:cxn>
              <a:cxn ang="0">
                <a:pos x="897" y="504"/>
              </a:cxn>
              <a:cxn ang="0">
                <a:pos x="977" y="488"/>
              </a:cxn>
              <a:cxn ang="0">
                <a:pos x="1048" y="465"/>
              </a:cxn>
              <a:cxn ang="0">
                <a:pos x="1088" y="441"/>
              </a:cxn>
              <a:cxn ang="0">
                <a:pos x="1088" y="417"/>
              </a:cxn>
              <a:cxn ang="0">
                <a:pos x="1017" y="441"/>
              </a:cxn>
              <a:cxn ang="0">
                <a:pos x="937" y="457"/>
              </a:cxn>
              <a:cxn ang="0">
                <a:pos x="874" y="465"/>
              </a:cxn>
              <a:cxn ang="0">
                <a:pos x="818" y="465"/>
              </a:cxn>
              <a:cxn ang="0">
                <a:pos x="754" y="465"/>
              </a:cxn>
              <a:cxn ang="0">
                <a:pos x="699" y="457"/>
              </a:cxn>
              <a:cxn ang="0">
                <a:pos x="612" y="449"/>
              </a:cxn>
              <a:cxn ang="0">
                <a:pos x="556" y="441"/>
              </a:cxn>
              <a:cxn ang="0">
                <a:pos x="508" y="425"/>
              </a:cxn>
              <a:cxn ang="0">
                <a:pos x="469" y="417"/>
              </a:cxn>
              <a:cxn ang="0">
                <a:pos x="421" y="394"/>
              </a:cxn>
              <a:cxn ang="0">
                <a:pos x="381" y="378"/>
              </a:cxn>
              <a:cxn ang="0">
                <a:pos x="334" y="347"/>
              </a:cxn>
              <a:cxn ang="0">
                <a:pos x="286" y="315"/>
              </a:cxn>
              <a:cxn ang="0">
                <a:pos x="246" y="284"/>
              </a:cxn>
              <a:cxn ang="0">
                <a:pos x="214" y="244"/>
              </a:cxn>
              <a:cxn ang="0">
                <a:pos x="183" y="205"/>
              </a:cxn>
              <a:cxn ang="0">
                <a:pos x="159" y="150"/>
              </a:cxn>
              <a:cxn ang="0">
                <a:pos x="151" y="95"/>
              </a:cxn>
              <a:cxn ang="0">
                <a:pos x="143" y="32"/>
              </a:cxn>
              <a:cxn ang="0">
                <a:pos x="103" y="32"/>
              </a:cxn>
              <a:cxn ang="0">
                <a:pos x="79" y="24"/>
              </a:cxn>
              <a:cxn ang="0">
                <a:pos x="56" y="16"/>
              </a:cxn>
              <a:cxn ang="0">
                <a:pos x="24" y="8"/>
              </a:cxn>
              <a:cxn ang="0">
                <a:pos x="0" y="0"/>
              </a:cxn>
              <a:cxn ang="0">
                <a:pos x="8" y="63"/>
              </a:cxn>
              <a:cxn ang="0">
                <a:pos x="24" y="118"/>
              </a:cxn>
            </a:cxnLst>
            <a:rect l="0" t="0" r="r" b="b"/>
            <a:pathLst>
              <a:path w="1089" h="513">
                <a:moveTo>
                  <a:pt x="24" y="118"/>
                </a:moveTo>
                <a:lnTo>
                  <a:pt x="40" y="165"/>
                </a:lnTo>
                <a:lnTo>
                  <a:pt x="64" y="221"/>
                </a:lnTo>
                <a:lnTo>
                  <a:pt x="79" y="252"/>
                </a:lnTo>
                <a:lnTo>
                  <a:pt x="119" y="291"/>
                </a:lnTo>
                <a:lnTo>
                  <a:pt x="151" y="331"/>
                </a:lnTo>
                <a:lnTo>
                  <a:pt x="191" y="362"/>
                </a:lnTo>
                <a:lnTo>
                  <a:pt x="230" y="386"/>
                </a:lnTo>
                <a:lnTo>
                  <a:pt x="278" y="410"/>
                </a:lnTo>
                <a:lnTo>
                  <a:pt x="318" y="433"/>
                </a:lnTo>
                <a:lnTo>
                  <a:pt x="365" y="441"/>
                </a:lnTo>
                <a:lnTo>
                  <a:pt x="413" y="457"/>
                </a:lnTo>
                <a:lnTo>
                  <a:pt x="461" y="473"/>
                </a:lnTo>
                <a:lnTo>
                  <a:pt x="500" y="488"/>
                </a:lnTo>
                <a:lnTo>
                  <a:pt x="540" y="496"/>
                </a:lnTo>
                <a:lnTo>
                  <a:pt x="612" y="504"/>
                </a:lnTo>
                <a:lnTo>
                  <a:pt x="715" y="512"/>
                </a:lnTo>
                <a:lnTo>
                  <a:pt x="786" y="512"/>
                </a:lnTo>
                <a:lnTo>
                  <a:pt x="897" y="504"/>
                </a:lnTo>
                <a:lnTo>
                  <a:pt x="977" y="488"/>
                </a:lnTo>
                <a:lnTo>
                  <a:pt x="1048" y="465"/>
                </a:lnTo>
                <a:lnTo>
                  <a:pt x="1088" y="441"/>
                </a:lnTo>
                <a:lnTo>
                  <a:pt x="1088" y="417"/>
                </a:lnTo>
                <a:lnTo>
                  <a:pt x="1017" y="441"/>
                </a:lnTo>
                <a:lnTo>
                  <a:pt x="937" y="457"/>
                </a:lnTo>
                <a:lnTo>
                  <a:pt x="874" y="465"/>
                </a:lnTo>
                <a:lnTo>
                  <a:pt x="818" y="465"/>
                </a:lnTo>
                <a:lnTo>
                  <a:pt x="754" y="465"/>
                </a:lnTo>
                <a:lnTo>
                  <a:pt x="699" y="457"/>
                </a:lnTo>
                <a:lnTo>
                  <a:pt x="612" y="449"/>
                </a:lnTo>
                <a:lnTo>
                  <a:pt x="556" y="441"/>
                </a:lnTo>
                <a:lnTo>
                  <a:pt x="508" y="425"/>
                </a:lnTo>
                <a:lnTo>
                  <a:pt x="469" y="417"/>
                </a:lnTo>
                <a:lnTo>
                  <a:pt x="421" y="394"/>
                </a:lnTo>
                <a:lnTo>
                  <a:pt x="381" y="378"/>
                </a:lnTo>
                <a:lnTo>
                  <a:pt x="334" y="347"/>
                </a:lnTo>
                <a:lnTo>
                  <a:pt x="286" y="315"/>
                </a:lnTo>
                <a:lnTo>
                  <a:pt x="246" y="284"/>
                </a:lnTo>
                <a:lnTo>
                  <a:pt x="214" y="244"/>
                </a:lnTo>
                <a:lnTo>
                  <a:pt x="183" y="205"/>
                </a:lnTo>
                <a:lnTo>
                  <a:pt x="159" y="150"/>
                </a:lnTo>
                <a:lnTo>
                  <a:pt x="151" y="95"/>
                </a:lnTo>
                <a:lnTo>
                  <a:pt x="143" y="32"/>
                </a:lnTo>
                <a:lnTo>
                  <a:pt x="103" y="32"/>
                </a:lnTo>
                <a:lnTo>
                  <a:pt x="79" y="24"/>
                </a:lnTo>
                <a:lnTo>
                  <a:pt x="56" y="16"/>
                </a:lnTo>
                <a:lnTo>
                  <a:pt x="24" y="8"/>
                </a:lnTo>
                <a:lnTo>
                  <a:pt x="0" y="0"/>
                </a:lnTo>
                <a:lnTo>
                  <a:pt x="8" y="63"/>
                </a:lnTo>
                <a:lnTo>
                  <a:pt x="24" y="118"/>
                </a:lnTo>
              </a:path>
            </a:pathLst>
          </a:custGeom>
          <a:solidFill>
            <a:srgbClr val="8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3" name="Oval 21"/>
          <p:cNvSpPr>
            <a:spLocks noChangeArrowheads="1"/>
          </p:cNvSpPr>
          <p:nvPr/>
        </p:nvSpPr>
        <p:spPr bwMode="auto">
          <a:xfrm>
            <a:off x="3462338" y="2924175"/>
            <a:ext cx="2203450" cy="317500"/>
          </a:xfrm>
          <a:prstGeom prst="ellipse">
            <a:avLst/>
          </a:prstGeom>
          <a:solidFill>
            <a:srgbClr val="C60A2D"/>
          </a:solidFill>
          <a:ln w="127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4" name="Freeform 22"/>
          <p:cNvSpPr>
            <a:spLocks/>
          </p:cNvSpPr>
          <p:nvPr/>
        </p:nvSpPr>
        <p:spPr bwMode="auto">
          <a:xfrm>
            <a:off x="5083175" y="3149600"/>
            <a:ext cx="611188" cy="534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16" y="94"/>
              </a:cxn>
              <a:cxn ang="0">
                <a:pos x="24" y="133"/>
              </a:cxn>
              <a:cxn ang="0">
                <a:pos x="39" y="180"/>
              </a:cxn>
              <a:cxn ang="0">
                <a:pos x="55" y="211"/>
              </a:cxn>
              <a:cxn ang="0">
                <a:pos x="71" y="250"/>
              </a:cxn>
              <a:cxn ang="0">
                <a:pos x="94" y="273"/>
              </a:cxn>
              <a:cxn ang="0">
                <a:pos x="110" y="297"/>
              </a:cxn>
              <a:cxn ang="0">
                <a:pos x="149" y="320"/>
              </a:cxn>
              <a:cxn ang="0">
                <a:pos x="172" y="328"/>
              </a:cxn>
              <a:cxn ang="0">
                <a:pos x="196" y="336"/>
              </a:cxn>
              <a:cxn ang="0">
                <a:pos x="212" y="336"/>
              </a:cxn>
              <a:cxn ang="0">
                <a:pos x="227" y="328"/>
              </a:cxn>
              <a:cxn ang="0">
                <a:pos x="243" y="320"/>
              </a:cxn>
              <a:cxn ang="0">
                <a:pos x="259" y="313"/>
              </a:cxn>
              <a:cxn ang="0">
                <a:pos x="282" y="289"/>
              </a:cxn>
              <a:cxn ang="0">
                <a:pos x="298" y="273"/>
              </a:cxn>
              <a:cxn ang="0">
                <a:pos x="313" y="242"/>
              </a:cxn>
              <a:cxn ang="0">
                <a:pos x="337" y="219"/>
              </a:cxn>
              <a:cxn ang="0">
                <a:pos x="345" y="188"/>
              </a:cxn>
              <a:cxn ang="0">
                <a:pos x="360" y="148"/>
              </a:cxn>
              <a:cxn ang="0">
                <a:pos x="368" y="109"/>
              </a:cxn>
              <a:cxn ang="0">
                <a:pos x="376" y="78"/>
              </a:cxn>
              <a:cxn ang="0">
                <a:pos x="384" y="39"/>
              </a:cxn>
              <a:cxn ang="0">
                <a:pos x="384" y="0"/>
              </a:cxn>
              <a:cxn ang="0">
                <a:pos x="360" y="16"/>
              </a:cxn>
              <a:cxn ang="0">
                <a:pos x="329" y="16"/>
              </a:cxn>
              <a:cxn ang="0">
                <a:pos x="306" y="23"/>
              </a:cxn>
              <a:cxn ang="0">
                <a:pos x="259" y="31"/>
              </a:cxn>
              <a:cxn ang="0">
                <a:pos x="227" y="39"/>
              </a:cxn>
              <a:cxn ang="0">
                <a:pos x="172" y="47"/>
              </a:cxn>
              <a:cxn ang="0">
                <a:pos x="125" y="55"/>
              </a:cxn>
              <a:cxn ang="0">
                <a:pos x="78" y="55"/>
              </a:cxn>
              <a:cxn ang="0">
                <a:pos x="39" y="55"/>
              </a:cxn>
              <a:cxn ang="0">
                <a:pos x="0" y="63"/>
              </a:cxn>
            </a:cxnLst>
            <a:rect l="0" t="0" r="r" b="b"/>
            <a:pathLst>
              <a:path w="385" h="337">
                <a:moveTo>
                  <a:pt x="0" y="63"/>
                </a:moveTo>
                <a:lnTo>
                  <a:pt x="16" y="94"/>
                </a:lnTo>
                <a:lnTo>
                  <a:pt x="24" y="133"/>
                </a:lnTo>
                <a:lnTo>
                  <a:pt x="39" y="180"/>
                </a:lnTo>
                <a:lnTo>
                  <a:pt x="55" y="211"/>
                </a:lnTo>
                <a:lnTo>
                  <a:pt x="71" y="250"/>
                </a:lnTo>
                <a:lnTo>
                  <a:pt x="94" y="273"/>
                </a:lnTo>
                <a:lnTo>
                  <a:pt x="110" y="297"/>
                </a:lnTo>
                <a:lnTo>
                  <a:pt x="149" y="320"/>
                </a:lnTo>
                <a:lnTo>
                  <a:pt x="172" y="328"/>
                </a:lnTo>
                <a:lnTo>
                  <a:pt x="196" y="336"/>
                </a:lnTo>
                <a:lnTo>
                  <a:pt x="212" y="336"/>
                </a:lnTo>
                <a:lnTo>
                  <a:pt x="227" y="328"/>
                </a:lnTo>
                <a:lnTo>
                  <a:pt x="243" y="320"/>
                </a:lnTo>
                <a:lnTo>
                  <a:pt x="259" y="313"/>
                </a:lnTo>
                <a:lnTo>
                  <a:pt x="282" y="289"/>
                </a:lnTo>
                <a:lnTo>
                  <a:pt x="298" y="273"/>
                </a:lnTo>
                <a:lnTo>
                  <a:pt x="313" y="242"/>
                </a:lnTo>
                <a:lnTo>
                  <a:pt x="337" y="219"/>
                </a:lnTo>
                <a:lnTo>
                  <a:pt x="345" y="188"/>
                </a:lnTo>
                <a:lnTo>
                  <a:pt x="360" y="148"/>
                </a:lnTo>
                <a:lnTo>
                  <a:pt x="368" y="109"/>
                </a:lnTo>
                <a:lnTo>
                  <a:pt x="376" y="78"/>
                </a:lnTo>
                <a:lnTo>
                  <a:pt x="384" y="39"/>
                </a:lnTo>
                <a:lnTo>
                  <a:pt x="384" y="0"/>
                </a:lnTo>
                <a:lnTo>
                  <a:pt x="360" y="16"/>
                </a:lnTo>
                <a:lnTo>
                  <a:pt x="329" y="16"/>
                </a:lnTo>
                <a:lnTo>
                  <a:pt x="306" y="23"/>
                </a:lnTo>
                <a:lnTo>
                  <a:pt x="259" y="31"/>
                </a:lnTo>
                <a:lnTo>
                  <a:pt x="227" y="39"/>
                </a:lnTo>
                <a:lnTo>
                  <a:pt x="172" y="47"/>
                </a:lnTo>
                <a:lnTo>
                  <a:pt x="125" y="55"/>
                </a:lnTo>
                <a:lnTo>
                  <a:pt x="78" y="55"/>
                </a:lnTo>
                <a:lnTo>
                  <a:pt x="39" y="55"/>
                </a:lnTo>
                <a:lnTo>
                  <a:pt x="0" y="63"/>
                </a:lnTo>
              </a:path>
            </a:pathLst>
          </a:custGeom>
          <a:solidFill>
            <a:srgbClr val="A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5" name="Freeform 23"/>
          <p:cNvSpPr>
            <a:spLocks/>
          </p:cNvSpPr>
          <p:nvPr/>
        </p:nvSpPr>
        <p:spPr bwMode="auto">
          <a:xfrm>
            <a:off x="5354638" y="2632075"/>
            <a:ext cx="344487" cy="1106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16"/>
              </a:cxn>
              <a:cxn ang="0">
                <a:pos x="23" y="40"/>
              </a:cxn>
              <a:cxn ang="0">
                <a:pos x="31" y="63"/>
              </a:cxn>
              <a:cxn ang="0">
                <a:pos x="46" y="103"/>
              </a:cxn>
              <a:cxn ang="0">
                <a:pos x="77" y="166"/>
              </a:cxn>
              <a:cxn ang="0">
                <a:pos x="108" y="229"/>
              </a:cxn>
              <a:cxn ang="0">
                <a:pos x="139" y="293"/>
              </a:cxn>
              <a:cxn ang="0">
                <a:pos x="162" y="348"/>
              </a:cxn>
              <a:cxn ang="0">
                <a:pos x="177" y="403"/>
              </a:cxn>
              <a:cxn ang="0">
                <a:pos x="201" y="475"/>
              </a:cxn>
              <a:cxn ang="0">
                <a:pos x="208" y="514"/>
              </a:cxn>
              <a:cxn ang="0">
                <a:pos x="208" y="562"/>
              </a:cxn>
              <a:cxn ang="0">
                <a:pos x="216" y="601"/>
              </a:cxn>
              <a:cxn ang="0">
                <a:pos x="208" y="633"/>
              </a:cxn>
              <a:cxn ang="0">
                <a:pos x="201" y="656"/>
              </a:cxn>
              <a:cxn ang="0">
                <a:pos x="185" y="680"/>
              </a:cxn>
              <a:cxn ang="0">
                <a:pos x="177" y="696"/>
              </a:cxn>
              <a:cxn ang="0">
                <a:pos x="177" y="649"/>
              </a:cxn>
              <a:cxn ang="0">
                <a:pos x="177" y="617"/>
              </a:cxn>
              <a:cxn ang="0">
                <a:pos x="177" y="593"/>
              </a:cxn>
              <a:cxn ang="0">
                <a:pos x="170" y="546"/>
              </a:cxn>
              <a:cxn ang="0">
                <a:pos x="162" y="514"/>
              </a:cxn>
              <a:cxn ang="0">
                <a:pos x="154" y="475"/>
              </a:cxn>
              <a:cxn ang="0">
                <a:pos x="139" y="435"/>
              </a:cxn>
              <a:cxn ang="0">
                <a:pos x="131" y="395"/>
              </a:cxn>
              <a:cxn ang="0">
                <a:pos x="108" y="348"/>
              </a:cxn>
              <a:cxn ang="0">
                <a:pos x="85" y="293"/>
              </a:cxn>
              <a:cxn ang="0">
                <a:pos x="62" y="245"/>
              </a:cxn>
              <a:cxn ang="0">
                <a:pos x="39" y="206"/>
              </a:cxn>
              <a:cxn ang="0">
                <a:pos x="23" y="174"/>
              </a:cxn>
              <a:cxn ang="0">
                <a:pos x="0" y="134"/>
              </a:cxn>
              <a:cxn ang="0">
                <a:pos x="23" y="150"/>
              </a:cxn>
              <a:cxn ang="0">
                <a:pos x="31" y="150"/>
              </a:cxn>
              <a:cxn ang="0">
                <a:pos x="39" y="142"/>
              </a:cxn>
              <a:cxn ang="0">
                <a:pos x="31" y="119"/>
              </a:cxn>
              <a:cxn ang="0">
                <a:pos x="31" y="103"/>
              </a:cxn>
              <a:cxn ang="0">
                <a:pos x="23" y="71"/>
              </a:cxn>
              <a:cxn ang="0">
                <a:pos x="15" y="47"/>
              </a:cxn>
              <a:cxn ang="0">
                <a:pos x="8" y="24"/>
              </a:cxn>
              <a:cxn ang="0">
                <a:pos x="0" y="0"/>
              </a:cxn>
            </a:cxnLst>
            <a:rect l="0" t="0" r="r" b="b"/>
            <a:pathLst>
              <a:path w="217" h="697">
                <a:moveTo>
                  <a:pt x="0" y="0"/>
                </a:moveTo>
                <a:lnTo>
                  <a:pt x="8" y="16"/>
                </a:lnTo>
                <a:lnTo>
                  <a:pt x="23" y="40"/>
                </a:lnTo>
                <a:lnTo>
                  <a:pt x="31" y="63"/>
                </a:lnTo>
                <a:lnTo>
                  <a:pt x="46" y="103"/>
                </a:lnTo>
                <a:lnTo>
                  <a:pt x="77" y="166"/>
                </a:lnTo>
                <a:lnTo>
                  <a:pt x="108" y="229"/>
                </a:lnTo>
                <a:lnTo>
                  <a:pt x="139" y="293"/>
                </a:lnTo>
                <a:lnTo>
                  <a:pt x="162" y="348"/>
                </a:lnTo>
                <a:lnTo>
                  <a:pt x="177" y="403"/>
                </a:lnTo>
                <a:lnTo>
                  <a:pt x="201" y="475"/>
                </a:lnTo>
                <a:lnTo>
                  <a:pt x="208" y="514"/>
                </a:lnTo>
                <a:lnTo>
                  <a:pt x="208" y="562"/>
                </a:lnTo>
                <a:lnTo>
                  <a:pt x="216" y="601"/>
                </a:lnTo>
                <a:lnTo>
                  <a:pt x="208" y="633"/>
                </a:lnTo>
                <a:lnTo>
                  <a:pt x="201" y="656"/>
                </a:lnTo>
                <a:lnTo>
                  <a:pt x="185" y="680"/>
                </a:lnTo>
                <a:lnTo>
                  <a:pt x="177" y="696"/>
                </a:lnTo>
                <a:lnTo>
                  <a:pt x="177" y="649"/>
                </a:lnTo>
                <a:lnTo>
                  <a:pt x="177" y="617"/>
                </a:lnTo>
                <a:lnTo>
                  <a:pt x="177" y="593"/>
                </a:lnTo>
                <a:lnTo>
                  <a:pt x="170" y="546"/>
                </a:lnTo>
                <a:lnTo>
                  <a:pt x="162" y="514"/>
                </a:lnTo>
                <a:lnTo>
                  <a:pt x="154" y="475"/>
                </a:lnTo>
                <a:lnTo>
                  <a:pt x="139" y="435"/>
                </a:lnTo>
                <a:lnTo>
                  <a:pt x="131" y="395"/>
                </a:lnTo>
                <a:lnTo>
                  <a:pt x="108" y="348"/>
                </a:lnTo>
                <a:lnTo>
                  <a:pt x="85" y="293"/>
                </a:lnTo>
                <a:lnTo>
                  <a:pt x="62" y="245"/>
                </a:lnTo>
                <a:lnTo>
                  <a:pt x="39" y="206"/>
                </a:lnTo>
                <a:lnTo>
                  <a:pt x="23" y="174"/>
                </a:lnTo>
                <a:lnTo>
                  <a:pt x="0" y="134"/>
                </a:lnTo>
                <a:lnTo>
                  <a:pt x="23" y="150"/>
                </a:lnTo>
                <a:lnTo>
                  <a:pt x="31" y="150"/>
                </a:lnTo>
                <a:lnTo>
                  <a:pt x="39" y="142"/>
                </a:lnTo>
                <a:lnTo>
                  <a:pt x="31" y="119"/>
                </a:lnTo>
                <a:lnTo>
                  <a:pt x="31" y="103"/>
                </a:lnTo>
                <a:lnTo>
                  <a:pt x="23" y="71"/>
                </a:lnTo>
                <a:lnTo>
                  <a:pt x="15" y="47"/>
                </a:lnTo>
                <a:lnTo>
                  <a:pt x="8" y="24"/>
                </a:lnTo>
                <a:lnTo>
                  <a:pt x="0" y="0"/>
                </a:lnTo>
              </a:path>
            </a:pathLst>
          </a:custGeom>
          <a:solidFill>
            <a:srgbClr val="C0C0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6" name="Freeform 24"/>
          <p:cNvSpPr>
            <a:spLocks/>
          </p:cNvSpPr>
          <p:nvPr/>
        </p:nvSpPr>
        <p:spPr bwMode="auto">
          <a:xfrm>
            <a:off x="3411538" y="2708275"/>
            <a:ext cx="306387" cy="750888"/>
          </a:xfrm>
          <a:custGeom>
            <a:avLst/>
            <a:gdLst/>
            <a:ahLst/>
            <a:cxnLst>
              <a:cxn ang="0">
                <a:pos x="192" y="63"/>
              </a:cxn>
              <a:cxn ang="0">
                <a:pos x="192" y="31"/>
              </a:cxn>
              <a:cxn ang="0">
                <a:pos x="192" y="0"/>
              </a:cxn>
              <a:cxn ang="0">
                <a:pos x="177" y="39"/>
              </a:cxn>
              <a:cxn ang="0">
                <a:pos x="146" y="94"/>
              </a:cxn>
              <a:cxn ang="0">
                <a:pos x="115" y="157"/>
              </a:cxn>
              <a:cxn ang="0">
                <a:pos x="84" y="228"/>
              </a:cxn>
              <a:cxn ang="0">
                <a:pos x="54" y="299"/>
              </a:cxn>
              <a:cxn ang="0">
                <a:pos x="31" y="354"/>
              </a:cxn>
              <a:cxn ang="0">
                <a:pos x="15" y="417"/>
              </a:cxn>
              <a:cxn ang="0">
                <a:pos x="0" y="464"/>
              </a:cxn>
              <a:cxn ang="0">
                <a:pos x="15" y="472"/>
              </a:cxn>
              <a:cxn ang="0">
                <a:pos x="31" y="464"/>
              </a:cxn>
              <a:cxn ang="0">
                <a:pos x="46" y="441"/>
              </a:cxn>
              <a:cxn ang="0">
                <a:pos x="61" y="393"/>
              </a:cxn>
              <a:cxn ang="0">
                <a:pos x="84" y="338"/>
              </a:cxn>
              <a:cxn ang="0">
                <a:pos x="100" y="291"/>
              </a:cxn>
              <a:cxn ang="0">
                <a:pos x="123" y="244"/>
              </a:cxn>
              <a:cxn ang="0">
                <a:pos x="146" y="197"/>
              </a:cxn>
              <a:cxn ang="0">
                <a:pos x="169" y="142"/>
              </a:cxn>
              <a:cxn ang="0">
                <a:pos x="184" y="94"/>
              </a:cxn>
              <a:cxn ang="0">
                <a:pos x="192" y="63"/>
              </a:cxn>
            </a:cxnLst>
            <a:rect l="0" t="0" r="r" b="b"/>
            <a:pathLst>
              <a:path w="193" h="473">
                <a:moveTo>
                  <a:pt x="192" y="63"/>
                </a:moveTo>
                <a:lnTo>
                  <a:pt x="192" y="31"/>
                </a:lnTo>
                <a:lnTo>
                  <a:pt x="192" y="0"/>
                </a:lnTo>
                <a:lnTo>
                  <a:pt x="177" y="39"/>
                </a:lnTo>
                <a:lnTo>
                  <a:pt x="146" y="94"/>
                </a:lnTo>
                <a:lnTo>
                  <a:pt x="115" y="157"/>
                </a:lnTo>
                <a:lnTo>
                  <a:pt x="84" y="228"/>
                </a:lnTo>
                <a:lnTo>
                  <a:pt x="54" y="299"/>
                </a:lnTo>
                <a:lnTo>
                  <a:pt x="31" y="354"/>
                </a:lnTo>
                <a:lnTo>
                  <a:pt x="15" y="417"/>
                </a:lnTo>
                <a:lnTo>
                  <a:pt x="0" y="464"/>
                </a:lnTo>
                <a:lnTo>
                  <a:pt x="15" y="472"/>
                </a:lnTo>
                <a:lnTo>
                  <a:pt x="31" y="464"/>
                </a:lnTo>
                <a:lnTo>
                  <a:pt x="46" y="441"/>
                </a:lnTo>
                <a:lnTo>
                  <a:pt x="61" y="393"/>
                </a:lnTo>
                <a:lnTo>
                  <a:pt x="84" y="338"/>
                </a:lnTo>
                <a:lnTo>
                  <a:pt x="100" y="291"/>
                </a:lnTo>
                <a:lnTo>
                  <a:pt x="123" y="244"/>
                </a:lnTo>
                <a:lnTo>
                  <a:pt x="146" y="197"/>
                </a:lnTo>
                <a:lnTo>
                  <a:pt x="169" y="142"/>
                </a:lnTo>
                <a:lnTo>
                  <a:pt x="184" y="94"/>
                </a:lnTo>
                <a:lnTo>
                  <a:pt x="192" y="63"/>
                </a:lnTo>
              </a:path>
            </a:pathLst>
          </a:custGeom>
          <a:solidFill>
            <a:srgbClr val="8080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7" name="Freeform 25"/>
          <p:cNvSpPr>
            <a:spLocks/>
          </p:cNvSpPr>
          <p:nvPr/>
        </p:nvSpPr>
        <p:spPr bwMode="auto">
          <a:xfrm>
            <a:off x="3316288" y="3079750"/>
            <a:ext cx="2425700" cy="1344613"/>
          </a:xfrm>
          <a:custGeom>
            <a:avLst/>
            <a:gdLst/>
            <a:ahLst/>
            <a:cxnLst>
              <a:cxn ang="0">
                <a:pos x="65" y="47"/>
              </a:cxn>
              <a:cxn ang="0">
                <a:pos x="28" y="111"/>
              </a:cxn>
              <a:cxn ang="0">
                <a:pos x="9" y="185"/>
              </a:cxn>
              <a:cxn ang="0">
                <a:pos x="0" y="260"/>
              </a:cxn>
              <a:cxn ang="0">
                <a:pos x="0" y="335"/>
              </a:cxn>
              <a:cxn ang="0">
                <a:pos x="9" y="409"/>
              </a:cxn>
              <a:cxn ang="0">
                <a:pos x="37" y="484"/>
              </a:cxn>
              <a:cxn ang="0">
                <a:pos x="55" y="558"/>
              </a:cxn>
              <a:cxn ang="0">
                <a:pos x="120" y="632"/>
              </a:cxn>
              <a:cxn ang="0">
                <a:pos x="175" y="679"/>
              </a:cxn>
              <a:cxn ang="0">
                <a:pos x="239" y="716"/>
              </a:cxn>
              <a:cxn ang="0">
                <a:pos x="304" y="753"/>
              </a:cxn>
              <a:cxn ang="0">
                <a:pos x="377" y="781"/>
              </a:cxn>
              <a:cxn ang="0">
                <a:pos x="451" y="799"/>
              </a:cxn>
              <a:cxn ang="0">
                <a:pos x="534" y="819"/>
              </a:cxn>
              <a:cxn ang="0">
                <a:pos x="626" y="837"/>
              </a:cxn>
              <a:cxn ang="0">
                <a:pos x="699" y="846"/>
              </a:cxn>
              <a:cxn ang="0">
                <a:pos x="773" y="837"/>
              </a:cxn>
              <a:cxn ang="0">
                <a:pos x="846" y="837"/>
              </a:cxn>
              <a:cxn ang="0">
                <a:pos x="911" y="819"/>
              </a:cxn>
              <a:cxn ang="0">
                <a:pos x="984" y="810"/>
              </a:cxn>
              <a:cxn ang="0">
                <a:pos x="1058" y="790"/>
              </a:cxn>
              <a:cxn ang="0">
                <a:pos x="1131" y="772"/>
              </a:cxn>
              <a:cxn ang="0">
                <a:pos x="1205" y="753"/>
              </a:cxn>
              <a:cxn ang="0">
                <a:pos x="1242" y="735"/>
              </a:cxn>
              <a:cxn ang="0">
                <a:pos x="1269" y="716"/>
              </a:cxn>
              <a:cxn ang="0">
                <a:pos x="1334" y="670"/>
              </a:cxn>
              <a:cxn ang="0">
                <a:pos x="1398" y="623"/>
              </a:cxn>
              <a:cxn ang="0">
                <a:pos x="1453" y="568"/>
              </a:cxn>
              <a:cxn ang="0">
                <a:pos x="1490" y="493"/>
              </a:cxn>
              <a:cxn ang="0">
                <a:pos x="1518" y="418"/>
              </a:cxn>
              <a:cxn ang="0">
                <a:pos x="1527" y="344"/>
              </a:cxn>
              <a:cxn ang="0">
                <a:pos x="1518" y="269"/>
              </a:cxn>
              <a:cxn ang="0">
                <a:pos x="1508" y="195"/>
              </a:cxn>
              <a:cxn ang="0">
                <a:pos x="1490" y="120"/>
              </a:cxn>
              <a:cxn ang="0">
                <a:pos x="1462" y="36"/>
              </a:cxn>
              <a:cxn ang="0">
                <a:pos x="1389" y="47"/>
              </a:cxn>
              <a:cxn ang="0">
                <a:pos x="1315" y="56"/>
              </a:cxn>
              <a:cxn ang="0">
                <a:pos x="1242" y="83"/>
              </a:cxn>
              <a:cxn ang="0">
                <a:pos x="1168" y="83"/>
              </a:cxn>
              <a:cxn ang="0">
                <a:pos x="1095" y="93"/>
              </a:cxn>
              <a:cxn ang="0">
                <a:pos x="1021" y="93"/>
              </a:cxn>
              <a:cxn ang="0">
                <a:pos x="938" y="111"/>
              </a:cxn>
              <a:cxn ang="0">
                <a:pos x="865" y="111"/>
              </a:cxn>
              <a:cxn ang="0">
                <a:pos x="791" y="93"/>
              </a:cxn>
              <a:cxn ang="0">
                <a:pos x="718" y="74"/>
              </a:cxn>
              <a:cxn ang="0">
                <a:pos x="644" y="93"/>
              </a:cxn>
              <a:cxn ang="0">
                <a:pos x="561" y="93"/>
              </a:cxn>
              <a:cxn ang="0">
                <a:pos x="488" y="83"/>
              </a:cxn>
              <a:cxn ang="0">
                <a:pos x="414" y="83"/>
              </a:cxn>
              <a:cxn ang="0">
                <a:pos x="341" y="74"/>
              </a:cxn>
              <a:cxn ang="0">
                <a:pos x="267" y="74"/>
              </a:cxn>
              <a:cxn ang="0">
                <a:pos x="193" y="47"/>
              </a:cxn>
              <a:cxn ang="0">
                <a:pos x="111" y="27"/>
              </a:cxn>
            </a:cxnLst>
            <a:rect l="0" t="0" r="r" b="b"/>
            <a:pathLst>
              <a:path w="1528" h="847">
                <a:moveTo>
                  <a:pt x="83" y="0"/>
                </a:moveTo>
                <a:lnTo>
                  <a:pt x="83" y="18"/>
                </a:lnTo>
                <a:lnTo>
                  <a:pt x="65" y="27"/>
                </a:lnTo>
                <a:lnTo>
                  <a:pt x="65" y="47"/>
                </a:lnTo>
                <a:lnTo>
                  <a:pt x="46" y="56"/>
                </a:lnTo>
                <a:lnTo>
                  <a:pt x="37" y="74"/>
                </a:lnTo>
                <a:lnTo>
                  <a:pt x="28" y="93"/>
                </a:lnTo>
                <a:lnTo>
                  <a:pt x="28" y="111"/>
                </a:lnTo>
                <a:lnTo>
                  <a:pt x="19" y="130"/>
                </a:lnTo>
                <a:lnTo>
                  <a:pt x="19" y="149"/>
                </a:lnTo>
                <a:lnTo>
                  <a:pt x="19" y="167"/>
                </a:lnTo>
                <a:lnTo>
                  <a:pt x="9" y="185"/>
                </a:lnTo>
                <a:lnTo>
                  <a:pt x="9" y="204"/>
                </a:lnTo>
                <a:lnTo>
                  <a:pt x="9" y="223"/>
                </a:lnTo>
                <a:lnTo>
                  <a:pt x="9" y="242"/>
                </a:lnTo>
                <a:lnTo>
                  <a:pt x="0" y="260"/>
                </a:lnTo>
                <a:lnTo>
                  <a:pt x="0" y="278"/>
                </a:lnTo>
                <a:lnTo>
                  <a:pt x="0" y="298"/>
                </a:lnTo>
                <a:lnTo>
                  <a:pt x="0" y="316"/>
                </a:lnTo>
                <a:lnTo>
                  <a:pt x="0" y="335"/>
                </a:lnTo>
                <a:lnTo>
                  <a:pt x="0" y="353"/>
                </a:lnTo>
                <a:lnTo>
                  <a:pt x="0" y="371"/>
                </a:lnTo>
                <a:lnTo>
                  <a:pt x="9" y="391"/>
                </a:lnTo>
                <a:lnTo>
                  <a:pt x="9" y="409"/>
                </a:lnTo>
                <a:lnTo>
                  <a:pt x="19" y="428"/>
                </a:lnTo>
                <a:lnTo>
                  <a:pt x="28" y="446"/>
                </a:lnTo>
                <a:lnTo>
                  <a:pt x="28" y="464"/>
                </a:lnTo>
                <a:lnTo>
                  <a:pt x="37" y="484"/>
                </a:lnTo>
                <a:lnTo>
                  <a:pt x="37" y="502"/>
                </a:lnTo>
                <a:lnTo>
                  <a:pt x="37" y="521"/>
                </a:lnTo>
                <a:lnTo>
                  <a:pt x="46" y="539"/>
                </a:lnTo>
                <a:lnTo>
                  <a:pt x="55" y="558"/>
                </a:lnTo>
                <a:lnTo>
                  <a:pt x="65" y="577"/>
                </a:lnTo>
                <a:lnTo>
                  <a:pt x="83" y="595"/>
                </a:lnTo>
                <a:lnTo>
                  <a:pt x="101" y="613"/>
                </a:lnTo>
                <a:lnTo>
                  <a:pt x="120" y="632"/>
                </a:lnTo>
                <a:lnTo>
                  <a:pt x="129" y="651"/>
                </a:lnTo>
                <a:lnTo>
                  <a:pt x="147" y="651"/>
                </a:lnTo>
                <a:lnTo>
                  <a:pt x="157" y="670"/>
                </a:lnTo>
                <a:lnTo>
                  <a:pt x="175" y="679"/>
                </a:lnTo>
                <a:lnTo>
                  <a:pt x="193" y="688"/>
                </a:lnTo>
                <a:lnTo>
                  <a:pt x="212" y="697"/>
                </a:lnTo>
                <a:lnTo>
                  <a:pt x="221" y="716"/>
                </a:lnTo>
                <a:lnTo>
                  <a:pt x="239" y="716"/>
                </a:lnTo>
                <a:lnTo>
                  <a:pt x="249" y="735"/>
                </a:lnTo>
                <a:lnTo>
                  <a:pt x="267" y="735"/>
                </a:lnTo>
                <a:lnTo>
                  <a:pt x="285" y="744"/>
                </a:lnTo>
                <a:lnTo>
                  <a:pt x="304" y="753"/>
                </a:lnTo>
                <a:lnTo>
                  <a:pt x="322" y="763"/>
                </a:lnTo>
                <a:lnTo>
                  <a:pt x="341" y="772"/>
                </a:lnTo>
                <a:lnTo>
                  <a:pt x="359" y="781"/>
                </a:lnTo>
                <a:lnTo>
                  <a:pt x="377" y="781"/>
                </a:lnTo>
                <a:lnTo>
                  <a:pt x="396" y="790"/>
                </a:lnTo>
                <a:lnTo>
                  <a:pt x="414" y="799"/>
                </a:lnTo>
                <a:lnTo>
                  <a:pt x="432" y="799"/>
                </a:lnTo>
                <a:lnTo>
                  <a:pt x="451" y="799"/>
                </a:lnTo>
                <a:lnTo>
                  <a:pt x="469" y="799"/>
                </a:lnTo>
                <a:lnTo>
                  <a:pt x="488" y="810"/>
                </a:lnTo>
                <a:lnTo>
                  <a:pt x="515" y="810"/>
                </a:lnTo>
                <a:lnTo>
                  <a:pt x="534" y="819"/>
                </a:lnTo>
                <a:lnTo>
                  <a:pt x="552" y="819"/>
                </a:lnTo>
                <a:lnTo>
                  <a:pt x="570" y="828"/>
                </a:lnTo>
                <a:lnTo>
                  <a:pt x="607" y="828"/>
                </a:lnTo>
                <a:lnTo>
                  <a:pt x="626" y="837"/>
                </a:lnTo>
                <a:lnTo>
                  <a:pt x="644" y="837"/>
                </a:lnTo>
                <a:lnTo>
                  <a:pt x="662" y="837"/>
                </a:lnTo>
                <a:lnTo>
                  <a:pt x="681" y="846"/>
                </a:lnTo>
                <a:lnTo>
                  <a:pt x="699" y="846"/>
                </a:lnTo>
                <a:lnTo>
                  <a:pt x="718" y="846"/>
                </a:lnTo>
                <a:lnTo>
                  <a:pt x="736" y="837"/>
                </a:lnTo>
                <a:lnTo>
                  <a:pt x="754" y="837"/>
                </a:lnTo>
                <a:lnTo>
                  <a:pt x="773" y="837"/>
                </a:lnTo>
                <a:lnTo>
                  <a:pt x="791" y="828"/>
                </a:lnTo>
                <a:lnTo>
                  <a:pt x="809" y="828"/>
                </a:lnTo>
                <a:lnTo>
                  <a:pt x="828" y="837"/>
                </a:lnTo>
                <a:lnTo>
                  <a:pt x="846" y="837"/>
                </a:lnTo>
                <a:lnTo>
                  <a:pt x="865" y="837"/>
                </a:lnTo>
                <a:lnTo>
                  <a:pt x="883" y="837"/>
                </a:lnTo>
                <a:lnTo>
                  <a:pt x="892" y="819"/>
                </a:lnTo>
                <a:lnTo>
                  <a:pt x="911" y="819"/>
                </a:lnTo>
                <a:lnTo>
                  <a:pt x="929" y="819"/>
                </a:lnTo>
                <a:lnTo>
                  <a:pt x="947" y="819"/>
                </a:lnTo>
                <a:lnTo>
                  <a:pt x="966" y="810"/>
                </a:lnTo>
                <a:lnTo>
                  <a:pt x="984" y="810"/>
                </a:lnTo>
                <a:lnTo>
                  <a:pt x="1003" y="799"/>
                </a:lnTo>
                <a:lnTo>
                  <a:pt x="1021" y="799"/>
                </a:lnTo>
                <a:lnTo>
                  <a:pt x="1039" y="799"/>
                </a:lnTo>
                <a:lnTo>
                  <a:pt x="1058" y="790"/>
                </a:lnTo>
                <a:lnTo>
                  <a:pt x="1076" y="790"/>
                </a:lnTo>
                <a:lnTo>
                  <a:pt x="1095" y="781"/>
                </a:lnTo>
                <a:lnTo>
                  <a:pt x="1113" y="772"/>
                </a:lnTo>
                <a:lnTo>
                  <a:pt x="1131" y="772"/>
                </a:lnTo>
                <a:lnTo>
                  <a:pt x="1150" y="772"/>
                </a:lnTo>
                <a:lnTo>
                  <a:pt x="1168" y="763"/>
                </a:lnTo>
                <a:lnTo>
                  <a:pt x="1186" y="763"/>
                </a:lnTo>
                <a:lnTo>
                  <a:pt x="1205" y="753"/>
                </a:lnTo>
                <a:lnTo>
                  <a:pt x="1223" y="744"/>
                </a:lnTo>
                <a:lnTo>
                  <a:pt x="1242" y="735"/>
                </a:lnTo>
                <a:lnTo>
                  <a:pt x="1260" y="726"/>
                </a:lnTo>
                <a:lnTo>
                  <a:pt x="1242" y="735"/>
                </a:lnTo>
                <a:lnTo>
                  <a:pt x="1251" y="716"/>
                </a:lnTo>
                <a:lnTo>
                  <a:pt x="1232" y="735"/>
                </a:lnTo>
                <a:lnTo>
                  <a:pt x="1251" y="726"/>
                </a:lnTo>
                <a:lnTo>
                  <a:pt x="1269" y="716"/>
                </a:lnTo>
                <a:lnTo>
                  <a:pt x="1288" y="706"/>
                </a:lnTo>
                <a:lnTo>
                  <a:pt x="1306" y="697"/>
                </a:lnTo>
                <a:lnTo>
                  <a:pt x="1324" y="688"/>
                </a:lnTo>
                <a:lnTo>
                  <a:pt x="1334" y="670"/>
                </a:lnTo>
                <a:lnTo>
                  <a:pt x="1352" y="660"/>
                </a:lnTo>
                <a:lnTo>
                  <a:pt x="1370" y="651"/>
                </a:lnTo>
                <a:lnTo>
                  <a:pt x="1389" y="642"/>
                </a:lnTo>
                <a:lnTo>
                  <a:pt x="1398" y="623"/>
                </a:lnTo>
                <a:lnTo>
                  <a:pt x="1416" y="613"/>
                </a:lnTo>
                <a:lnTo>
                  <a:pt x="1426" y="595"/>
                </a:lnTo>
                <a:lnTo>
                  <a:pt x="1435" y="577"/>
                </a:lnTo>
                <a:lnTo>
                  <a:pt x="1453" y="568"/>
                </a:lnTo>
                <a:lnTo>
                  <a:pt x="1462" y="548"/>
                </a:lnTo>
                <a:lnTo>
                  <a:pt x="1472" y="530"/>
                </a:lnTo>
                <a:lnTo>
                  <a:pt x="1481" y="511"/>
                </a:lnTo>
                <a:lnTo>
                  <a:pt x="1490" y="493"/>
                </a:lnTo>
                <a:lnTo>
                  <a:pt x="1499" y="475"/>
                </a:lnTo>
                <a:lnTo>
                  <a:pt x="1499" y="455"/>
                </a:lnTo>
                <a:lnTo>
                  <a:pt x="1508" y="437"/>
                </a:lnTo>
                <a:lnTo>
                  <a:pt x="1518" y="418"/>
                </a:lnTo>
                <a:lnTo>
                  <a:pt x="1518" y="400"/>
                </a:lnTo>
                <a:lnTo>
                  <a:pt x="1518" y="382"/>
                </a:lnTo>
                <a:lnTo>
                  <a:pt x="1518" y="362"/>
                </a:lnTo>
                <a:lnTo>
                  <a:pt x="1527" y="344"/>
                </a:lnTo>
                <a:lnTo>
                  <a:pt x="1527" y="325"/>
                </a:lnTo>
                <a:lnTo>
                  <a:pt x="1527" y="307"/>
                </a:lnTo>
                <a:lnTo>
                  <a:pt x="1518" y="288"/>
                </a:lnTo>
                <a:lnTo>
                  <a:pt x="1518" y="269"/>
                </a:lnTo>
                <a:lnTo>
                  <a:pt x="1518" y="251"/>
                </a:lnTo>
                <a:lnTo>
                  <a:pt x="1518" y="232"/>
                </a:lnTo>
                <a:lnTo>
                  <a:pt x="1508" y="214"/>
                </a:lnTo>
                <a:lnTo>
                  <a:pt x="1508" y="195"/>
                </a:lnTo>
                <a:lnTo>
                  <a:pt x="1499" y="176"/>
                </a:lnTo>
                <a:lnTo>
                  <a:pt x="1499" y="158"/>
                </a:lnTo>
                <a:lnTo>
                  <a:pt x="1490" y="140"/>
                </a:lnTo>
                <a:lnTo>
                  <a:pt x="1490" y="120"/>
                </a:lnTo>
                <a:lnTo>
                  <a:pt x="1481" y="102"/>
                </a:lnTo>
                <a:lnTo>
                  <a:pt x="1481" y="74"/>
                </a:lnTo>
                <a:lnTo>
                  <a:pt x="1472" y="56"/>
                </a:lnTo>
                <a:lnTo>
                  <a:pt x="1462" y="36"/>
                </a:lnTo>
                <a:lnTo>
                  <a:pt x="1444" y="36"/>
                </a:lnTo>
                <a:lnTo>
                  <a:pt x="1426" y="36"/>
                </a:lnTo>
                <a:lnTo>
                  <a:pt x="1407" y="47"/>
                </a:lnTo>
                <a:lnTo>
                  <a:pt x="1389" y="47"/>
                </a:lnTo>
                <a:lnTo>
                  <a:pt x="1370" y="47"/>
                </a:lnTo>
                <a:lnTo>
                  <a:pt x="1352" y="47"/>
                </a:lnTo>
                <a:lnTo>
                  <a:pt x="1334" y="56"/>
                </a:lnTo>
                <a:lnTo>
                  <a:pt x="1315" y="56"/>
                </a:lnTo>
                <a:lnTo>
                  <a:pt x="1297" y="56"/>
                </a:lnTo>
                <a:lnTo>
                  <a:pt x="1278" y="65"/>
                </a:lnTo>
                <a:lnTo>
                  <a:pt x="1260" y="74"/>
                </a:lnTo>
                <a:lnTo>
                  <a:pt x="1242" y="83"/>
                </a:lnTo>
                <a:lnTo>
                  <a:pt x="1223" y="83"/>
                </a:lnTo>
                <a:lnTo>
                  <a:pt x="1205" y="83"/>
                </a:lnTo>
                <a:lnTo>
                  <a:pt x="1186" y="83"/>
                </a:lnTo>
                <a:lnTo>
                  <a:pt x="1168" y="83"/>
                </a:lnTo>
                <a:lnTo>
                  <a:pt x="1150" y="83"/>
                </a:lnTo>
                <a:lnTo>
                  <a:pt x="1131" y="83"/>
                </a:lnTo>
                <a:lnTo>
                  <a:pt x="1113" y="93"/>
                </a:lnTo>
                <a:lnTo>
                  <a:pt x="1095" y="93"/>
                </a:lnTo>
                <a:lnTo>
                  <a:pt x="1076" y="93"/>
                </a:lnTo>
                <a:lnTo>
                  <a:pt x="1058" y="93"/>
                </a:lnTo>
                <a:lnTo>
                  <a:pt x="1039" y="93"/>
                </a:lnTo>
                <a:lnTo>
                  <a:pt x="1021" y="93"/>
                </a:lnTo>
                <a:lnTo>
                  <a:pt x="1003" y="102"/>
                </a:lnTo>
                <a:lnTo>
                  <a:pt x="984" y="102"/>
                </a:lnTo>
                <a:lnTo>
                  <a:pt x="966" y="111"/>
                </a:lnTo>
                <a:lnTo>
                  <a:pt x="938" y="111"/>
                </a:lnTo>
                <a:lnTo>
                  <a:pt x="920" y="111"/>
                </a:lnTo>
                <a:lnTo>
                  <a:pt x="901" y="111"/>
                </a:lnTo>
                <a:lnTo>
                  <a:pt x="883" y="111"/>
                </a:lnTo>
                <a:lnTo>
                  <a:pt x="865" y="111"/>
                </a:lnTo>
                <a:lnTo>
                  <a:pt x="846" y="111"/>
                </a:lnTo>
                <a:lnTo>
                  <a:pt x="828" y="102"/>
                </a:lnTo>
                <a:lnTo>
                  <a:pt x="809" y="102"/>
                </a:lnTo>
                <a:lnTo>
                  <a:pt x="791" y="93"/>
                </a:lnTo>
                <a:lnTo>
                  <a:pt x="773" y="93"/>
                </a:lnTo>
                <a:lnTo>
                  <a:pt x="754" y="83"/>
                </a:lnTo>
                <a:lnTo>
                  <a:pt x="736" y="74"/>
                </a:lnTo>
                <a:lnTo>
                  <a:pt x="718" y="74"/>
                </a:lnTo>
                <a:lnTo>
                  <a:pt x="699" y="74"/>
                </a:lnTo>
                <a:lnTo>
                  <a:pt x="681" y="83"/>
                </a:lnTo>
                <a:lnTo>
                  <a:pt x="662" y="83"/>
                </a:lnTo>
                <a:lnTo>
                  <a:pt x="644" y="93"/>
                </a:lnTo>
                <a:lnTo>
                  <a:pt x="626" y="93"/>
                </a:lnTo>
                <a:lnTo>
                  <a:pt x="598" y="93"/>
                </a:lnTo>
                <a:lnTo>
                  <a:pt x="580" y="93"/>
                </a:lnTo>
                <a:lnTo>
                  <a:pt x="561" y="93"/>
                </a:lnTo>
                <a:lnTo>
                  <a:pt x="543" y="93"/>
                </a:lnTo>
                <a:lnTo>
                  <a:pt x="524" y="93"/>
                </a:lnTo>
                <a:lnTo>
                  <a:pt x="506" y="93"/>
                </a:lnTo>
                <a:lnTo>
                  <a:pt x="488" y="83"/>
                </a:lnTo>
                <a:lnTo>
                  <a:pt x="469" y="83"/>
                </a:lnTo>
                <a:lnTo>
                  <a:pt x="451" y="83"/>
                </a:lnTo>
                <a:lnTo>
                  <a:pt x="432" y="83"/>
                </a:lnTo>
                <a:lnTo>
                  <a:pt x="414" y="83"/>
                </a:lnTo>
                <a:lnTo>
                  <a:pt x="396" y="74"/>
                </a:lnTo>
                <a:lnTo>
                  <a:pt x="377" y="74"/>
                </a:lnTo>
                <a:lnTo>
                  <a:pt x="359" y="74"/>
                </a:lnTo>
                <a:lnTo>
                  <a:pt x="341" y="74"/>
                </a:lnTo>
                <a:lnTo>
                  <a:pt x="322" y="74"/>
                </a:lnTo>
                <a:lnTo>
                  <a:pt x="304" y="74"/>
                </a:lnTo>
                <a:lnTo>
                  <a:pt x="285" y="74"/>
                </a:lnTo>
                <a:lnTo>
                  <a:pt x="267" y="74"/>
                </a:lnTo>
                <a:lnTo>
                  <a:pt x="249" y="65"/>
                </a:lnTo>
                <a:lnTo>
                  <a:pt x="230" y="56"/>
                </a:lnTo>
                <a:lnTo>
                  <a:pt x="212" y="56"/>
                </a:lnTo>
                <a:lnTo>
                  <a:pt x="193" y="47"/>
                </a:lnTo>
                <a:lnTo>
                  <a:pt x="175" y="47"/>
                </a:lnTo>
                <a:lnTo>
                  <a:pt x="157" y="36"/>
                </a:lnTo>
                <a:lnTo>
                  <a:pt x="138" y="36"/>
                </a:lnTo>
                <a:lnTo>
                  <a:pt x="111" y="27"/>
                </a:lnTo>
                <a:lnTo>
                  <a:pt x="92" y="18"/>
                </a:lnTo>
                <a:lnTo>
                  <a:pt x="74" y="18"/>
                </a:lnTo>
                <a:lnTo>
                  <a:pt x="83" y="0"/>
                </a:lnTo>
              </a:path>
            </a:pathLst>
          </a:custGeom>
          <a:solidFill>
            <a:srgbClr val="F7668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6310313" y="2501900"/>
            <a:ext cx="2452687" cy="1944688"/>
            <a:chOff x="3975" y="1576"/>
            <a:chExt cx="1545" cy="1225"/>
          </a:xfrm>
        </p:grpSpPr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975" y="1576"/>
              <a:ext cx="1545" cy="1225"/>
              <a:chOff x="3975" y="1576"/>
              <a:chExt cx="1545" cy="1225"/>
            </a:xfrm>
          </p:grpSpPr>
          <p:sp>
            <p:nvSpPr>
              <p:cNvPr id="95260" name="Freeform 28"/>
              <p:cNvSpPr>
                <a:spLocks/>
              </p:cNvSpPr>
              <p:nvPr/>
            </p:nvSpPr>
            <p:spPr bwMode="auto">
              <a:xfrm>
                <a:off x="3975" y="1576"/>
                <a:ext cx="1545" cy="1225"/>
              </a:xfrm>
              <a:custGeom>
                <a:avLst/>
                <a:gdLst/>
                <a:ahLst/>
                <a:cxnLst>
                  <a:cxn ang="0">
                    <a:pos x="223" y="79"/>
                  </a:cxn>
                  <a:cxn ang="0">
                    <a:pos x="175" y="167"/>
                  </a:cxn>
                  <a:cxn ang="0">
                    <a:pos x="119" y="302"/>
                  </a:cxn>
                  <a:cxn ang="0">
                    <a:pos x="56" y="453"/>
                  </a:cxn>
                  <a:cxn ang="0">
                    <a:pos x="16" y="580"/>
                  </a:cxn>
                  <a:cxn ang="0">
                    <a:pos x="8" y="707"/>
                  </a:cxn>
                  <a:cxn ang="0">
                    <a:pos x="32" y="842"/>
                  </a:cxn>
                  <a:cxn ang="0">
                    <a:pos x="96" y="962"/>
                  </a:cxn>
                  <a:cxn ang="0">
                    <a:pos x="191" y="1049"/>
                  </a:cxn>
                  <a:cxn ang="0">
                    <a:pos x="310" y="1121"/>
                  </a:cxn>
                  <a:cxn ang="0">
                    <a:pos x="454" y="1168"/>
                  </a:cxn>
                  <a:cxn ang="0">
                    <a:pos x="597" y="1200"/>
                  </a:cxn>
                  <a:cxn ang="0">
                    <a:pos x="684" y="1216"/>
                  </a:cxn>
                  <a:cxn ang="0">
                    <a:pos x="780" y="1224"/>
                  </a:cxn>
                  <a:cxn ang="0">
                    <a:pos x="883" y="1216"/>
                  </a:cxn>
                  <a:cxn ang="0">
                    <a:pos x="971" y="1200"/>
                  </a:cxn>
                  <a:cxn ang="0">
                    <a:pos x="1098" y="1168"/>
                  </a:cxn>
                  <a:cxn ang="0">
                    <a:pos x="1218" y="1129"/>
                  </a:cxn>
                  <a:cxn ang="0">
                    <a:pos x="1313" y="1081"/>
                  </a:cxn>
                  <a:cxn ang="0">
                    <a:pos x="1393" y="1017"/>
                  </a:cxn>
                  <a:cxn ang="0">
                    <a:pos x="1448" y="962"/>
                  </a:cxn>
                  <a:cxn ang="0">
                    <a:pos x="1488" y="906"/>
                  </a:cxn>
                  <a:cxn ang="0">
                    <a:pos x="1512" y="835"/>
                  </a:cxn>
                  <a:cxn ang="0">
                    <a:pos x="1528" y="771"/>
                  </a:cxn>
                  <a:cxn ang="0">
                    <a:pos x="1544" y="684"/>
                  </a:cxn>
                  <a:cxn ang="0">
                    <a:pos x="1536" y="612"/>
                  </a:cxn>
                  <a:cxn ang="0">
                    <a:pos x="1520" y="525"/>
                  </a:cxn>
                  <a:cxn ang="0">
                    <a:pos x="1488" y="445"/>
                  </a:cxn>
                  <a:cxn ang="0">
                    <a:pos x="1456" y="374"/>
                  </a:cxn>
                  <a:cxn ang="0">
                    <a:pos x="1425" y="286"/>
                  </a:cxn>
                  <a:cxn ang="0">
                    <a:pos x="1393" y="207"/>
                  </a:cxn>
                  <a:cxn ang="0">
                    <a:pos x="1361" y="127"/>
                  </a:cxn>
                  <a:cxn ang="0">
                    <a:pos x="1329" y="79"/>
                  </a:cxn>
                  <a:cxn ang="0">
                    <a:pos x="1321" y="56"/>
                  </a:cxn>
                  <a:cxn ang="0">
                    <a:pos x="1297" y="48"/>
                  </a:cxn>
                  <a:cxn ang="0">
                    <a:pos x="1273" y="40"/>
                  </a:cxn>
                  <a:cxn ang="0">
                    <a:pos x="1242" y="32"/>
                  </a:cxn>
                  <a:cxn ang="0">
                    <a:pos x="1202" y="24"/>
                  </a:cxn>
                  <a:cxn ang="0">
                    <a:pos x="1154" y="16"/>
                  </a:cxn>
                  <a:cxn ang="0">
                    <a:pos x="1114" y="16"/>
                  </a:cxn>
                  <a:cxn ang="0">
                    <a:pos x="1066" y="8"/>
                  </a:cxn>
                  <a:cxn ang="0">
                    <a:pos x="1019" y="8"/>
                  </a:cxn>
                  <a:cxn ang="0">
                    <a:pos x="963" y="0"/>
                  </a:cxn>
                  <a:cxn ang="0">
                    <a:pos x="907" y="0"/>
                  </a:cxn>
                  <a:cxn ang="0">
                    <a:pos x="860" y="0"/>
                  </a:cxn>
                  <a:cxn ang="0">
                    <a:pos x="812" y="0"/>
                  </a:cxn>
                  <a:cxn ang="0">
                    <a:pos x="772" y="0"/>
                  </a:cxn>
                  <a:cxn ang="0">
                    <a:pos x="732" y="0"/>
                  </a:cxn>
                  <a:cxn ang="0">
                    <a:pos x="684" y="0"/>
                  </a:cxn>
                  <a:cxn ang="0">
                    <a:pos x="629" y="0"/>
                  </a:cxn>
                  <a:cxn ang="0">
                    <a:pos x="581" y="0"/>
                  </a:cxn>
                  <a:cxn ang="0">
                    <a:pos x="525" y="8"/>
                  </a:cxn>
                  <a:cxn ang="0">
                    <a:pos x="485" y="8"/>
                  </a:cxn>
                  <a:cxn ang="0">
                    <a:pos x="430" y="16"/>
                  </a:cxn>
                  <a:cxn ang="0">
                    <a:pos x="382" y="24"/>
                  </a:cxn>
                  <a:cxn ang="0">
                    <a:pos x="342" y="24"/>
                  </a:cxn>
                  <a:cxn ang="0">
                    <a:pos x="302" y="32"/>
                  </a:cxn>
                  <a:cxn ang="0">
                    <a:pos x="271" y="40"/>
                  </a:cxn>
                  <a:cxn ang="0">
                    <a:pos x="247" y="48"/>
                  </a:cxn>
                </a:cxnLst>
                <a:rect l="0" t="0" r="r" b="b"/>
                <a:pathLst>
                  <a:path w="1545" h="1225">
                    <a:moveTo>
                      <a:pt x="231" y="64"/>
                    </a:moveTo>
                    <a:lnTo>
                      <a:pt x="223" y="72"/>
                    </a:lnTo>
                    <a:lnTo>
                      <a:pt x="223" y="79"/>
                    </a:lnTo>
                    <a:lnTo>
                      <a:pt x="215" y="95"/>
                    </a:lnTo>
                    <a:lnTo>
                      <a:pt x="199" y="127"/>
                    </a:lnTo>
                    <a:lnTo>
                      <a:pt x="175" y="167"/>
                    </a:lnTo>
                    <a:lnTo>
                      <a:pt x="159" y="207"/>
                    </a:lnTo>
                    <a:lnTo>
                      <a:pt x="135" y="262"/>
                    </a:lnTo>
                    <a:lnTo>
                      <a:pt x="119" y="302"/>
                    </a:lnTo>
                    <a:lnTo>
                      <a:pt x="96" y="350"/>
                    </a:lnTo>
                    <a:lnTo>
                      <a:pt x="80" y="405"/>
                    </a:lnTo>
                    <a:lnTo>
                      <a:pt x="56" y="453"/>
                    </a:lnTo>
                    <a:lnTo>
                      <a:pt x="40" y="501"/>
                    </a:lnTo>
                    <a:lnTo>
                      <a:pt x="24" y="533"/>
                    </a:lnTo>
                    <a:lnTo>
                      <a:pt x="16" y="580"/>
                    </a:lnTo>
                    <a:lnTo>
                      <a:pt x="8" y="612"/>
                    </a:lnTo>
                    <a:lnTo>
                      <a:pt x="0" y="660"/>
                    </a:lnTo>
                    <a:lnTo>
                      <a:pt x="8" y="707"/>
                    </a:lnTo>
                    <a:lnTo>
                      <a:pt x="16" y="747"/>
                    </a:lnTo>
                    <a:lnTo>
                      <a:pt x="24" y="803"/>
                    </a:lnTo>
                    <a:lnTo>
                      <a:pt x="32" y="842"/>
                    </a:lnTo>
                    <a:lnTo>
                      <a:pt x="56" y="890"/>
                    </a:lnTo>
                    <a:lnTo>
                      <a:pt x="72" y="922"/>
                    </a:lnTo>
                    <a:lnTo>
                      <a:pt x="96" y="962"/>
                    </a:lnTo>
                    <a:lnTo>
                      <a:pt x="127" y="994"/>
                    </a:lnTo>
                    <a:lnTo>
                      <a:pt x="159" y="1017"/>
                    </a:lnTo>
                    <a:lnTo>
                      <a:pt x="191" y="1049"/>
                    </a:lnTo>
                    <a:lnTo>
                      <a:pt x="231" y="1073"/>
                    </a:lnTo>
                    <a:lnTo>
                      <a:pt x="271" y="1105"/>
                    </a:lnTo>
                    <a:lnTo>
                      <a:pt x="310" y="1121"/>
                    </a:lnTo>
                    <a:lnTo>
                      <a:pt x="358" y="1137"/>
                    </a:lnTo>
                    <a:lnTo>
                      <a:pt x="406" y="1160"/>
                    </a:lnTo>
                    <a:lnTo>
                      <a:pt x="454" y="1168"/>
                    </a:lnTo>
                    <a:lnTo>
                      <a:pt x="493" y="1184"/>
                    </a:lnTo>
                    <a:lnTo>
                      <a:pt x="549" y="1192"/>
                    </a:lnTo>
                    <a:lnTo>
                      <a:pt x="597" y="1200"/>
                    </a:lnTo>
                    <a:lnTo>
                      <a:pt x="621" y="1200"/>
                    </a:lnTo>
                    <a:lnTo>
                      <a:pt x="653" y="1208"/>
                    </a:lnTo>
                    <a:lnTo>
                      <a:pt x="684" y="1216"/>
                    </a:lnTo>
                    <a:lnTo>
                      <a:pt x="708" y="1224"/>
                    </a:lnTo>
                    <a:lnTo>
                      <a:pt x="740" y="1224"/>
                    </a:lnTo>
                    <a:lnTo>
                      <a:pt x="780" y="1224"/>
                    </a:lnTo>
                    <a:lnTo>
                      <a:pt x="820" y="1224"/>
                    </a:lnTo>
                    <a:lnTo>
                      <a:pt x="860" y="1216"/>
                    </a:lnTo>
                    <a:lnTo>
                      <a:pt x="883" y="1216"/>
                    </a:lnTo>
                    <a:lnTo>
                      <a:pt x="899" y="1208"/>
                    </a:lnTo>
                    <a:lnTo>
                      <a:pt x="931" y="1200"/>
                    </a:lnTo>
                    <a:lnTo>
                      <a:pt x="971" y="1200"/>
                    </a:lnTo>
                    <a:lnTo>
                      <a:pt x="1019" y="1184"/>
                    </a:lnTo>
                    <a:lnTo>
                      <a:pt x="1059" y="1176"/>
                    </a:lnTo>
                    <a:lnTo>
                      <a:pt x="1098" y="1168"/>
                    </a:lnTo>
                    <a:lnTo>
                      <a:pt x="1138" y="1160"/>
                    </a:lnTo>
                    <a:lnTo>
                      <a:pt x="1178" y="1145"/>
                    </a:lnTo>
                    <a:lnTo>
                      <a:pt x="1218" y="1129"/>
                    </a:lnTo>
                    <a:lnTo>
                      <a:pt x="1250" y="1113"/>
                    </a:lnTo>
                    <a:lnTo>
                      <a:pt x="1281" y="1097"/>
                    </a:lnTo>
                    <a:lnTo>
                      <a:pt x="1313" y="1081"/>
                    </a:lnTo>
                    <a:lnTo>
                      <a:pt x="1337" y="1065"/>
                    </a:lnTo>
                    <a:lnTo>
                      <a:pt x="1361" y="1041"/>
                    </a:lnTo>
                    <a:lnTo>
                      <a:pt x="1393" y="1017"/>
                    </a:lnTo>
                    <a:lnTo>
                      <a:pt x="1417" y="1001"/>
                    </a:lnTo>
                    <a:lnTo>
                      <a:pt x="1433" y="978"/>
                    </a:lnTo>
                    <a:lnTo>
                      <a:pt x="1448" y="962"/>
                    </a:lnTo>
                    <a:lnTo>
                      <a:pt x="1464" y="946"/>
                    </a:lnTo>
                    <a:lnTo>
                      <a:pt x="1472" y="922"/>
                    </a:lnTo>
                    <a:lnTo>
                      <a:pt x="1488" y="906"/>
                    </a:lnTo>
                    <a:lnTo>
                      <a:pt x="1496" y="882"/>
                    </a:lnTo>
                    <a:lnTo>
                      <a:pt x="1504" y="858"/>
                    </a:lnTo>
                    <a:lnTo>
                      <a:pt x="1512" y="835"/>
                    </a:lnTo>
                    <a:lnTo>
                      <a:pt x="1520" y="819"/>
                    </a:lnTo>
                    <a:lnTo>
                      <a:pt x="1528" y="795"/>
                    </a:lnTo>
                    <a:lnTo>
                      <a:pt x="1528" y="771"/>
                    </a:lnTo>
                    <a:lnTo>
                      <a:pt x="1536" y="747"/>
                    </a:lnTo>
                    <a:lnTo>
                      <a:pt x="1536" y="723"/>
                    </a:lnTo>
                    <a:lnTo>
                      <a:pt x="1544" y="684"/>
                    </a:lnTo>
                    <a:lnTo>
                      <a:pt x="1544" y="660"/>
                    </a:lnTo>
                    <a:lnTo>
                      <a:pt x="1544" y="636"/>
                    </a:lnTo>
                    <a:lnTo>
                      <a:pt x="1536" y="612"/>
                    </a:lnTo>
                    <a:lnTo>
                      <a:pt x="1536" y="580"/>
                    </a:lnTo>
                    <a:lnTo>
                      <a:pt x="1528" y="556"/>
                    </a:lnTo>
                    <a:lnTo>
                      <a:pt x="1520" y="525"/>
                    </a:lnTo>
                    <a:lnTo>
                      <a:pt x="1512" y="501"/>
                    </a:lnTo>
                    <a:lnTo>
                      <a:pt x="1496" y="477"/>
                    </a:lnTo>
                    <a:lnTo>
                      <a:pt x="1488" y="445"/>
                    </a:lnTo>
                    <a:lnTo>
                      <a:pt x="1480" y="421"/>
                    </a:lnTo>
                    <a:lnTo>
                      <a:pt x="1464" y="397"/>
                    </a:lnTo>
                    <a:lnTo>
                      <a:pt x="1456" y="374"/>
                    </a:lnTo>
                    <a:lnTo>
                      <a:pt x="1448" y="350"/>
                    </a:lnTo>
                    <a:lnTo>
                      <a:pt x="1433" y="318"/>
                    </a:lnTo>
                    <a:lnTo>
                      <a:pt x="1425" y="286"/>
                    </a:lnTo>
                    <a:lnTo>
                      <a:pt x="1409" y="262"/>
                    </a:lnTo>
                    <a:lnTo>
                      <a:pt x="1401" y="238"/>
                    </a:lnTo>
                    <a:lnTo>
                      <a:pt x="1393" y="207"/>
                    </a:lnTo>
                    <a:lnTo>
                      <a:pt x="1377" y="183"/>
                    </a:lnTo>
                    <a:lnTo>
                      <a:pt x="1369" y="151"/>
                    </a:lnTo>
                    <a:lnTo>
                      <a:pt x="1361" y="127"/>
                    </a:lnTo>
                    <a:lnTo>
                      <a:pt x="1345" y="103"/>
                    </a:lnTo>
                    <a:lnTo>
                      <a:pt x="1337" y="87"/>
                    </a:lnTo>
                    <a:lnTo>
                      <a:pt x="1329" y="79"/>
                    </a:lnTo>
                    <a:lnTo>
                      <a:pt x="1329" y="72"/>
                    </a:lnTo>
                    <a:lnTo>
                      <a:pt x="1321" y="64"/>
                    </a:lnTo>
                    <a:lnTo>
                      <a:pt x="1321" y="56"/>
                    </a:lnTo>
                    <a:lnTo>
                      <a:pt x="1313" y="56"/>
                    </a:lnTo>
                    <a:lnTo>
                      <a:pt x="1305" y="48"/>
                    </a:lnTo>
                    <a:lnTo>
                      <a:pt x="1297" y="48"/>
                    </a:lnTo>
                    <a:lnTo>
                      <a:pt x="1289" y="40"/>
                    </a:lnTo>
                    <a:lnTo>
                      <a:pt x="1281" y="40"/>
                    </a:lnTo>
                    <a:lnTo>
                      <a:pt x="1273" y="40"/>
                    </a:lnTo>
                    <a:lnTo>
                      <a:pt x="1257" y="32"/>
                    </a:lnTo>
                    <a:lnTo>
                      <a:pt x="1250" y="32"/>
                    </a:lnTo>
                    <a:lnTo>
                      <a:pt x="1242" y="32"/>
                    </a:lnTo>
                    <a:lnTo>
                      <a:pt x="1226" y="24"/>
                    </a:lnTo>
                    <a:lnTo>
                      <a:pt x="1210" y="24"/>
                    </a:lnTo>
                    <a:lnTo>
                      <a:pt x="1202" y="24"/>
                    </a:lnTo>
                    <a:lnTo>
                      <a:pt x="1186" y="24"/>
                    </a:lnTo>
                    <a:lnTo>
                      <a:pt x="1170" y="16"/>
                    </a:lnTo>
                    <a:lnTo>
                      <a:pt x="1154" y="16"/>
                    </a:lnTo>
                    <a:lnTo>
                      <a:pt x="1146" y="16"/>
                    </a:lnTo>
                    <a:lnTo>
                      <a:pt x="1130" y="16"/>
                    </a:lnTo>
                    <a:lnTo>
                      <a:pt x="1114" y="16"/>
                    </a:lnTo>
                    <a:lnTo>
                      <a:pt x="1098" y="16"/>
                    </a:lnTo>
                    <a:lnTo>
                      <a:pt x="1082" y="8"/>
                    </a:lnTo>
                    <a:lnTo>
                      <a:pt x="1066" y="8"/>
                    </a:lnTo>
                    <a:lnTo>
                      <a:pt x="1051" y="8"/>
                    </a:lnTo>
                    <a:lnTo>
                      <a:pt x="1035" y="8"/>
                    </a:lnTo>
                    <a:lnTo>
                      <a:pt x="1019" y="8"/>
                    </a:lnTo>
                    <a:lnTo>
                      <a:pt x="1003" y="8"/>
                    </a:lnTo>
                    <a:lnTo>
                      <a:pt x="979" y="0"/>
                    </a:lnTo>
                    <a:lnTo>
                      <a:pt x="963" y="0"/>
                    </a:lnTo>
                    <a:lnTo>
                      <a:pt x="947" y="0"/>
                    </a:lnTo>
                    <a:lnTo>
                      <a:pt x="923" y="0"/>
                    </a:lnTo>
                    <a:lnTo>
                      <a:pt x="907" y="0"/>
                    </a:lnTo>
                    <a:lnTo>
                      <a:pt x="891" y="0"/>
                    </a:lnTo>
                    <a:lnTo>
                      <a:pt x="875" y="0"/>
                    </a:lnTo>
                    <a:lnTo>
                      <a:pt x="860" y="0"/>
                    </a:lnTo>
                    <a:lnTo>
                      <a:pt x="844" y="0"/>
                    </a:lnTo>
                    <a:lnTo>
                      <a:pt x="828" y="0"/>
                    </a:lnTo>
                    <a:lnTo>
                      <a:pt x="812" y="0"/>
                    </a:lnTo>
                    <a:lnTo>
                      <a:pt x="804" y="0"/>
                    </a:lnTo>
                    <a:lnTo>
                      <a:pt x="788" y="0"/>
                    </a:lnTo>
                    <a:lnTo>
                      <a:pt x="772" y="0"/>
                    </a:lnTo>
                    <a:lnTo>
                      <a:pt x="756" y="0"/>
                    </a:lnTo>
                    <a:lnTo>
                      <a:pt x="748" y="0"/>
                    </a:lnTo>
                    <a:lnTo>
                      <a:pt x="732" y="0"/>
                    </a:lnTo>
                    <a:lnTo>
                      <a:pt x="716" y="0"/>
                    </a:lnTo>
                    <a:lnTo>
                      <a:pt x="700" y="0"/>
                    </a:lnTo>
                    <a:lnTo>
                      <a:pt x="684" y="0"/>
                    </a:lnTo>
                    <a:lnTo>
                      <a:pt x="669" y="0"/>
                    </a:lnTo>
                    <a:lnTo>
                      <a:pt x="653" y="0"/>
                    </a:lnTo>
                    <a:lnTo>
                      <a:pt x="629" y="0"/>
                    </a:lnTo>
                    <a:lnTo>
                      <a:pt x="621" y="0"/>
                    </a:lnTo>
                    <a:lnTo>
                      <a:pt x="597" y="0"/>
                    </a:lnTo>
                    <a:lnTo>
                      <a:pt x="581" y="0"/>
                    </a:lnTo>
                    <a:lnTo>
                      <a:pt x="557" y="8"/>
                    </a:lnTo>
                    <a:lnTo>
                      <a:pt x="541" y="8"/>
                    </a:lnTo>
                    <a:lnTo>
                      <a:pt x="525" y="8"/>
                    </a:lnTo>
                    <a:lnTo>
                      <a:pt x="517" y="8"/>
                    </a:lnTo>
                    <a:lnTo>
                      <a:pt x="501" y="8"/>
                    </a:lnTo>
                    <a:lnTo>
                      <a:pt x="485" y="8"/>
                    </a:lnTo>
                    <a:lnTo>
                      <a:pt x="470" y="16"/>
                    </a:lnTo>
                    <a:lnTo>
                      <a:pt x="446" y="16"/>
                    </a:lnTo>
                    <a:lnTo>
                      <a:pt x="430" y="16"/>
                    </a:lnTo>
                    <a:lnTo>
                      <a:pt x="414" y="16"/>
                    </a:lnTo>
                    <a:lnTo>
                      <a:pt x="398" y="16"/>
                    </a:lnTo>
                    <a:lnTo>
                      <a:pt x="382" y="24"/>
                    </a:lnTo>
                    <a:lnTo>
                      <a:pt x="366" y="24"/>
                    </a:lnTo>
                    <a:lnTo>
                      <a:pt x="350" y="24"/>
                    </a:lnTo>
                    <a:lnTo>
                      <a:pt x="342" y="24"/>
                    </a:lnTo>
                    <a:lnTo>
                      <a:pt x="326" y="32"/>
                    </a:lnTo>
                    <a:lnTo>
                      <a:pt x="318" y="32"/>
                    </a:lnTo>
                    <a:lnTo>
                      <a:pt x="302" y="32"/>
                    </a:lnTo>
                    <a:lnTo>
                      <a:pt x="294" y="32"/>
                    </a:lnTo>
                    <a:lnTo>
                      <a:pt x="279" y="40"/>
                    </a:lnTo>
                    <a:lnTo>
                      <a:pt x="271" y="40"/>
                    </a:lnTo>
                    <a:lnTo>
                      <a:pt x="263" y="40"/>
                    </a:lnTo>
                    <a:lnTo>
                      <a:pt x="255" y="48"/>
                    </a:lnTo>
                    <a:lnTo>
                      <a:pt x="247" y="48"/>
                    </a:lnTo>
                    <a:lnTo>
                      <a:pt x="239" y="56"/>
                    </a:lnTo>
                    <a:lnTo>
                      <a:pt x="231" y="64"/>
                    </a:lnTo>
                  </a:path>
                </a:pathLst>
              </a:custGeom>
              <a:solidFill>
                <a:srgbClr val="404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1" name="Oval 29"/>
              <p:cNvSpPr>
                <a:spLocks noChangeArrowheads="1"/>
              </p:cNvSpPr>
              <p:nvPr/>
            </p:nvSpPr>
            <p:spPr bwMode="auto">
              <a:xfrm>
                <a:off x="4207" y="1576"/>
                <a:ext cx="1096" cy="128"/>
              </a:xfrm>
              <a:prstGeom prst="ellipse">
                <a:avLst/>
              </a:prstGeom>
              <a:solidFill>
                <a:srgbClr val="C0C0FF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5127" y="1600"/>
              <a:ext cx="385" cy="601"/>
              <a:chOff x="5127" y="1600"/>
              <a:chExt cx="385" cy="601"/>
            </a:xfrm>
          </p:grpSpPr>
          <p:sp>
            <p:nvSpPr>
              <p:cNvPr id="95263" name="Freeform 31"/>
              <p:cNvSpPr>
                <a:spLocks/>
              </p:cNvSpPr>
              <p:nvPr/>
            </p:nvSpPr>
            <p:spPr bwMode="auto">
              <a:xfrm>
                <a:off x="5127" y="1632"/>
                <a:ext cx="385" cy="569"/>
              </a:xfrm>
              <a:custGeom>
                <a:avLst/>
                <a:gdLst/>
                <a:ahLst/>
                <a:cxnLst>
                  <a:cxn ang="0">
                    <a:pos x="243" y="513"/>
                  </a:cxn>
                  <a:cxn ang="0">
                    <a:pos x="321" y="529"/>
                  </a:cxn>
                  <a:cxn ang="0">
                    <a:pos x="384" y="568"/>
                  </a:cxn>
                  <a:cxn ang="0">
                    <a:pos x="384" y="560"/>
                  </a:cxn>
                  <a:cxn ang="0">
                    <a:pos x="384" y="544"/>
                  </a:cxn>
                  <a:cxn ang="0">
                    <a:pos x="384" y="536"/>
                  </a:cxn>
                  <a:cxn ang="0">
                    <a:pos x="376" y="505"/>
                  </a:cxn>
                  <a:cxn ang="0">
                    <a:pos x="368" y="465"/>
                  </a:cxn>
                  <a:cxn ang="0">
                    <a:pos x="353" y="426"/>
                  </a:cxn>
                  <a:cxn ang="0">
                    <a:pos x="321" y="347"/>
                  </a:cxn>
                  <a:cxn ang="0">
                    <a:pos x="290" y="284"/>
                  </a:cxn>
                  <a:cxn ang="0">
                    <a:pos x="259" y="205"/>
                  </a:cxn>
                  <a:cxn ang="0">
                    <a:pos x="227" y="126"/>
                  </a:cxn>
                  <a:cxn ang="0">
                    <a:pos x="204" y="63"/>
                  </a:cxn>
                  <a:cxn ang="0">
                    <a:pos x="188" y="32"/>
                  </a:cxn>
                  <a:cxn ang="0">
                    <a:pos x="172" y="0"/>
                  </a:cxn>
                  <a:cxn ang="0">
                    <a:pos x="39" y="47"/>
                  </a:cxn>
                  <a:cxn ang="0">
                    <a:pos x="39" y="118"/>
                  </a:cxn>
                  <a:cxn ang="0">
                    <a:pos x="31" y="181"/>
                  </a:cxn>
                  <a:cxn ang="0">
                    <a:pos x="31" y="229"/>
                  </a:cxn>
                  <a:cxn ang="0">
                    <a:pos x="31" y="292"/>
                  </a:cxn>
                  <a:cxn ang="0">
                    <a:pos x="16" y="347"/>
                  </a:cxn>
                  <a:cxn ang="0">
                    <a:pos x="8" y="402"/>
                  </a:cxn>
                  <a:cxn ang="0">
                    <a:pos x="0" y="473"/>
                  </a:cxn>
                  <a:cxn ang="0">
                    <a:pos x="86" y="489"/>
                  </a:cxn>
                  <a:cxn ang="0">
                    <a:pos x="180" y="505"/>
                  </a:cxn>
                  <a:cxn ang="0">
                    <a:pos x="243" y="513"/>
                  </a:cxn>
                </a:cxnLst>
                <a:rect l="0" t="0" r="r" b="b"/>
                <a:pathLst>
                  <a:path w="385" h="569">
                    <a:moveTo>
                      <a:pt x="243" y="513"/>
                    </a:moveTo>
                    <a:lnTo>
                      <a:pt x="321" y="529"/>
                    </a:lnTo>
                    <a:lnTo>
                      <a:pt x="384" y="568"/>
                    </a:lnTo>
                    <a:lnTo>
                      <a:pt x="384" y="560"/>
                    </a:lnTo>
                    <a:lnTo>
                      <a:pt x="384" y="544"/>
                    </a:lnTo>
                    <a:lnTo>
                      <a:pt x="384" y="536"/>
                    </a:lnTo>
                    <a:lnTo>
                      <a:pt x="376" y="505"/>
                    </a:lnTo>
                    <a:lnTo>
                      <a:pt x="368" y="465"/>
                    </a:lnTo>
                    <a:lnTo>
                      <a:pt x="353" y="426"/>
                    </a:lnTo>
                    <a:lnTo>
                      <a:pt x="321" y="347"/>
                    </a:lnTo>
                    <a:lnTo>
                      <a:pt x="290" y="284"/>
                    </a:lnTo>
                    <a:lnTo>
                      <a:pt x="259" y="205"/>
                    </a:lnTo>
                    <a:lnTo>
                      <a:pt x="227" y="126"/>
                    </a:lnTo>
                    <a:lnTo>
                      <a:pt x="204" y="63"/>
                    </a:lnTo>
                    <a:lnTo>
                      <a:pt x="188" y="32"/>
                    </a:lnTo>
                    <a:lnTo>
                      <a:pt x="172" y="0"/>
                    </a:lnTo>
                    <a:lnTo>
                      <a:pt x="39" y="47"/>
                    </a:lnTo>
                    <a:lnTo>
                      <a:pt x="39" y="118"/>
                    </a:lnTo>
                    <a:lnTo>
                      <a:pt x="31" y="181"/>
                    </a:lnTo>
                    <a:lnTo>
                      <a:pt x="31" y="229"/>
                    </a:lnTo>
                    <a:lnTo>
                      <a:pt x="31" y="292"/>
                    </a:lnTo>
                    <a:lnTo>
                      <a:pt x="16" y="347"/>
                    </a:lnTo>
                    <a:lnTo>
                      <a:pt x="8" y="402"/>
                    </a:lnTo>
                    <a:lnTo>
                      <a:pt x="0" y="473"/>
                    </a:lnTo>
                    <a:lnTo>
                      <a:pt x="86" y="489"/>
                    </a:lnTo>
                    <a:lnTo>
                      <a:pt x="180" y="505"/>
                    </a:lnTo>
                    <a:lnTo>
                      <a:pt x="243" y="513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4" name="Freeform 32"/>
              <p:cNvSpPr>
                <a:spLocks/>
              </p:cNvSpPr>
              <p:nvPr/>
            </p:nvSpPr>
            <p:spPr bwMode="auto">
              <a:xfrm>
                <a:off x="5159" y="1600"/>
                <a:ext cx="153" cy="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8"/>
                  </a:cxn>
                  <a:cxn ang="0">
                    <a:pos x="16" y="64"/>
                  </a:cxn>
                  <a:cxn ang="0">
                    <a:pos x="8" y="80"/>
                  </a:cxn>
                  <a:cxn ang="0">
                    <a:pos x="48" y="80"/>
                  </a:cxn>
                  <a:cxn ang="0">
                    <a:pos x="96" y="72"/>
                  </a:cxn>
                  <a:cxn ang="0">
                    <a:pos x="136" y="56"/>
                  </a:cxn>
                  <a:cxn ang="0">
                    <a:pos x="152" y="32"/>
                  </a:cxn>
                  <a:cxn ang="0">
                    <a:pos x="120" y="16"/>
                  </a:cxn>
                  <a:cxn ang="0">
                    <a:pos x="88" y="0"/>
                  </a:cxn>
                  <a:cxn ang="0">
                    <a:pos x="0" y="0"/>
                  </a:cxn>
                </a:cxnLst>
                <a:rect l="0" t="0" r="r" b="b"/>
                <a:pathLst>
                  <a:path w="153" h="81">
                    <a:moveTo>
                      <a:pt x="0" y="0"/>
                    </a:moveTo>
                    <a:lnTo>
                      <a:pt x="8" y="48"/>
                    </a:lnTo>
                    <a:lnTo>
                      <a:pt x="16" y="64"/>
                    </a:lnTo>
                    <a:lnTo>
                      <a:pt x="8" y="80"/>
                    </a:lnTo>
                    <a:lnTo>
                      <a:pt x="48" y="80"/>
                    </a:lnTo>
                    <a:lnTo>
                      <a:pt x="96" y="72"/>
                    </a:lnTo>
                    <a:lnTo>
                      <a:pt x="136" y="56"/>
                    </a:lnTo>
                    <a:lnTo>
                      <a:pt x="152" y="32"/>
                    </a:lnTo>
                    <a:lnTo>
                      <a:pt x="120" y="16"/>
                    </a:lnTo>
                    <a:lnTo>
                      <a:pt x="8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6246813" y="4445000"/>
            <a:ext cx="2566987" cy="2033588"/>
            <a:chOff x="3935" y="2800"/>
            <a:chExt cx="1617" cy="1281"/>
          </a:xfrm>
        </p:grpSpPr>
        <p:sp>
          <p:nvSpPr>
            <p:cNvPr id="95266" name="Freeform 34"/>
            <p:cNvSpPr>
              <a:spLocks/>
            </p:cNvSpPr>
            <p:nvPr/>
          </p:nvSpPr>
          <p:spPr bwMode="auto">
            <a:xfrm>
              <a:off x="3935" y="2800"/>
              <a:ext cx="1617" cy="1281"/>
            </a:xfrm>
            <a:custGeom>
              <a:avLst/>
              <a:gdLst/>
              <a:ahLst/>
              <a:cxnLst>
                <a:cxn ang="0">
                  <a:pos x="740" y="994"/>
                </a:cxn>
                <a:cxn ang="0">
                  <a:pos x="724" y="1010"/>
                </a:cxn>
                <a:cxn ang="0">
                  <a:pos x="708" y="1026"/>
                </a:cxn>
                <a:cxn ang="0">
                  <a:pos x="701" y="1049"/>
                </a:cxn>
                <a:cxn ang="0">
                  <a:pos x="693" y="1073"/>
                </a:cxn>
                <a:cxn ang="0">
                  <a:pos x="693" y="1097"/>
                </a:cxn>
                <a:cxn ang="0">
                  <a:pos x="0" y="1200"/>
                </a:cxn>
                <a:cxn ang="0">
                  <a:pos x="8" y="1216"/>
                </a:cxn>
                <a:cxn ang="0">
                  <a:pos x="24" y="1224"/>
                </a:cxn>
                <a:cxn ang="0">
                  <a:pos x="56" y="1240"/>
                </a:cxn>
                <a:cxn ang="0">
                  <a:pos x="88" y="1240"/>
                </a:cxn>
                <a:cxn ang="0">
                  <a:pos x="135" y="1248"/>
                </a:cxn>
                <a:cxn ang="0">
                  <a:pos x="199" y="1256"/>
                </a:cxn>
                <a:cxn ang="0">
                  <a:pos x="271" y="1264"/>
                </a:cxn>
                <a:cxn ang="0">
                  <a:pos x="334" y="1264"/>
                </a:cxn>
                <a:cxn ang="0">
                  <a:pos x="398" y="1272"/>
                </a:cxn>
                <a:cxn ang="0">
                  <a:pos x="470" y="1272"/>
                </a:cxn>
                <a:cxn ang="0">
                  <a:pos x="541" y="1272"/>
                </a:cxn>
                <a:cxn ang="0">
                  <a:pos x="605" y="1280"/>
                </a:cxn>
                <a:cxn ang="0">
                  <a:pos x="677" y="1280"/>
                </a:cxn>
                <a:cxn ang="0">
                  <a:pos x="748" y="1280"/>
                </a:cxn>
                <a:cxn ang="0">
                  <a:pos x="804" y="1280"/>
                </a:cxn>
                <a:cxn ang="0">
                  <a:pos x="868" y="1280"/>
                </a:cxn>
                <a:cxn ang="0">
                  <a:pos x="931" y="1272"/>
                </a:cxn>
                <a:cxn ang="0">
                  <a:pos x="987" y="1272"/>
                </a:cxn>
                <a:cxn ang="0">
                  <a:pos x="1043" y="1272"/>
                </a:cxn>
                <a:cxn ang="0">
                  <a:pos x="1099" y="1264"/>
                </a:cxn>
                <a:cxn ang="0">
                  <a:pos x="1162" y="1264"/>
                </a:cxn>
                <a:cxn ang="0">
                  <a:pos x="1226" y="1264"/>
                </a:cxn>
                <a:cxn ang="0">
                  <a:pos x="1313" y="1256"/>
                </a:cxn>
                <a:cxn ang="0">
                  <a:pos x="1377" y="1256"/>
                </a:cxn>
                <a:cxn ang="0">
                  <a:pos x="1425" y="1248"/>
                </a:cxn>
                <a:cxn ang="0">
                  <a:pos x="1481" y="1240"/>
                </a:cxn>
                <a:cxn ang="0">
                  <a:pos x="1536" y="1232"/>
                </a:cxn>
                <a:cxn ang="0">
                  <a:pos x="1576" y="1224"/>
                </a:cxn>
                <a:cxn ang="0">
                  <a:pos x="1600" y="1216"/>
                </a:cxn>
                <a:cxn ang="0">
                  <a:pos x="1616" y="1208"/>
                </a:cxn>
                <a:cxn ang="0">
                  <a:pos x="1616" y="1193"/>
                </a:cxn>
                <a:cxn ang="0">
                  <a:pos x="939" y="1097"/>
                </a:cxn>
                <a:cxn ang="0">
                  <a:pos x="931" y="1073"/>
                </a:cxn>
                <a:cxn ang="0">
                  <a:pos x="931" y="1057"/>
                </a:cxn>
                <a:cxn ang="0">
                  <a:pos x="923" y="1041"/>
                </a:cxn>
                <a:cxn ang="0">
                  <a:pos x="908" y="1018"/>
                </a:cxn>
                <a:cxn ang="0">
                  <a:pos x="900" y="1002"/>
                </a:cxn>
                <a:cxn ang="0">
                  <a:pos x="923" y="8"/>
                </a:cxn>
              </a:cxnLst>
              <a:rect l="0" t="0" r="r" b="b"/>
              <a:pathLst>
                <a:path w="1617" h="1281">
                  <a:moveTo>
                    <a:pt x="732" y="0"/>
                  </a:moveTo>
                  <a:lnTo>
                    <a:pt x="740" y="994"/>
                  </a:lnTo>
                  <a:lnTo>
                    <a:pt x="732" y="1002"/>
                  </a:lnTo>
                  <a:lnTo>
                    <a:pt x="724" y="1010"/>
                  </a:lnTo>
                  <a:lnTo>
                    <a:pt x="716" y="1018"/>
                  </a:lnTo>
                  <a:lnTo>
                    <a:pt x="708" y="1026"/>
                  </a:lnTo>
                  <a:lnTo>
                    <a:pt x="701" y="1034"/>
                  </a:lnTo>
                  <a:lnTo>
                    <a:pt x="701" y="1049"/>
                  </a:lnTo>
                  <a:lnTo>
                    <a:pt x="693" y="1057"/>
                  </a:lnTo>
                  <a:lnTo>
                    <a:pt x="693" y="1073"/>
                  </a:lnTo>
                  <a:lnTo>
                    <a:pt x="693" y="1081"/>
                  </a:lnTo>
                  <a:lnTo>
                    <a:pt x="693" y="1097"/>
                  </a:lnTo>
                  <a:lnTo>
                    <a:pt x="8" y="1193"/>
                  </a:lnTo>
                  <a:lnTo>
                    <a:pt x="0" y="1200"/>
                  </a:lnTo>
                  <a:lnTo>
                    <a:pt x="0" y="1208"/>
                  </a:lnTo>
                  <a:lnTo>
                    <a:pt x="8" y="1216"/>
                  </a:lnTo>
                  <a:lnTo>
                    <a:pt x="16" y="1224"/>
                  </a:lnTo>
                  <a:lnTo>
                    <a:pt x="24" y="1224"/>
                  </a:lnTo>
                  <a:lnTo>
                    <a:pt x="40" y="1232"/>
                  </a:lnTo>
                  <a:lnTo>
                    <a:pt x="56" y="1240"/>
                  </a:lnTo>
                  <a:lnTo>
                    <a:pt x="72" y="1240"/>
                  </a:lnTo>
                  <a:lnTo>
                    <a:pt x="88" y="1240"/>
                  </a:lnTo>
                  <a:lnTo>
                    <a:pt x="119" y="1248"/>
                  </a:lnTo>
                  <a:lnTo>
                    <a:pt x="135" y="1248"/>
                  </a:lnTo>
                  <a:lnTo>
                    <a:pt x="167" y="1256"/>
                  </a:lnTo>
                  <a:lnTo>
                    <a:pt x="199" y="1256"/>
                  </a:lnTo>
                  <a:lnTo>
                    <a:pt x="231" y="1264"/>
                  </a:lnTo>
                  <a:lnTo>
                    <a:pt x="271" y="1264"/>
                  </a:lnTo>
                  <a:lnTo>
                    <a:pt x="295" y="1264"/>
                  </a:lnTo>
                  <a:lnTo>
                    <a:pt x="334" y="1264"/>
                  </a:lnTo>
                  <a:lnTo>
                    <a:pt x="366" y="1272"/>
                  </a:lnTo>
                  <a:lnTo>
                    <a:pt x="398" y="1272"/>
                  </a:lnTo>
                  <a:lnTo>
                    <a:pt x="430" y="1272"/>
                  </a:lnTo>
                  <a:lnTo>
                    <a:pt x="470" y="1272"/>
                  </a:lnTo>
                  <a:lnTo>
                    <a:pt x="502" y="1272"/>
                  </a:lnTo>
                  <a:lnTo>
                    <a:pt x="541" y="1272"/>
                  </a:lnTo>
                  <a:lnTo>
                    <a:pt x="573" y="1272"/>
                  </a:lnTo>
                  <a:lnTo>
                    <a:pt x="605" y="1280"/>
                  </a:lnTo>
                  <a:lnTo>
                    <a:pt x="637" y="1280"/>
                  </a:lnTo>
                  <a:lnTo>
                    <a:pt x="677" y="1280"/>
                  </a:lnTo>
                  <a:lnTo>
                    <a:pt x="708" y="1280"/>
                  </a:lnTo>
                  <a:lnTo>
                    <a:pt x="748" y="1280"/>
                  </a:lnTo>
                  <a:lnTo>
                    <a:pt x="780" y="1280"/>
                  </a:lnTo>
                  <a:lnTo>
                    <a:pt x="804" y="1280"/>
                  </a:lnTo>
                  <a:lnTo>
                    <a:pt x="836" y="1280"/>
                  </a:lnTo>
                  <a:lnTo>
                    <a:pt x="868" y="1280"/>
                  </a:lnTo>
                  <a:lnTo>
                    <a:pt x="908" y="1272"/>
                  </a:lnTo>
                  <a:lnTo>
                    <a:pt x="931" y="1272"/>
                  </a:lnTo>
                  <a:lnTo>
                    <a:pt x="963" y="1272"/>
                  </a:lnTo>
                  <a:lnTo>
                    <a:pt x="987" y="1272"/>
                  </a:lnTo>
                  <a:lnTo>
                    <a:pt x="1011" y="1272"/>
                  </a:lnTo>
                  <a:lnTo>
                    <a:pt x="1043" y="1272"/>
                  </a:lnTo>
                  <a:lnTo>
                    <a:pt x="1067" y="1264"/>
                  </a:lnTo>
                  <a:lnTo>
                    <a:pt x="1099" y="1264"/>
                  </a:lnTo>
                  <a:lnTo>
                    <a:pt x="1130" y="1264"/>
                  </a:lnTo>
                  <a:lnTo>
                    <a:pt x="1162" y="1264"/>
                  </a:lnTo>
                  <a:lnTo>
                    <a:pt x="1186" y="1264"/>
                  </a:lnTo>
                  <a:lnTo>
                    <a:pt x="1226" y="1264"/>
                  </a:lnTo>
                  <a:lnTo>
                    <a:pt x="1266" y="1264"/>
                  </a:lnTo>
                  <a:lnTo>
                    <a:pt x="1313" y="1256"/>
                  </a:lnTo>
                  <a:lnTo>
                    <a:pt x="1345" y="1256"/>
                  </a:lnTo>
                  <a:lnTo>
                    <a:pt x="1377" y="1256"/>
                  </a:lnTo>
                  <a:lnTo>
                    <a:pt x="1401" y="1248"/>
                  </a:lnTo>
                  <a:lnTo>
                    <a:pt x="1425" y="1248"/>
                  </a:lnTo>
                  <a:lnTo>
                    <a:pt x="1449" y="1240"/>
                  </a:lnTo>
                  <a:lnTo>
                    <a:pt x="1481" y="1240"/>
                  </a:lnTo>
                  <a:lnTo>
                    <a:pt x="1513" y="1240"/>
                  </a:lnTo>
                  <a:lnTo>
                    <a:pt x="1536" y="1232"/>
                  </a:lnTo>
                  <a:lnTo>
                    <a:pt x="1552" y="1232"/>
                  </a:lnTo>
                  <a:lnTo>
                    <a:pt x="1576" y="1224"/>
                  </a:lnTo>
                  <a:lnTo>
                    <a:pt x="1584" y="1224"/>
                  </a:lnTo>
                  <a:lnTo>
                    <a:pt x="1600" y="1216"/>
                  </a:lnTo>
                  <a:lnTo>
                    <a:pt x="1608" y="1216"/>
                  </a:lnTo>
                  <a:lnTo>
                    <a:pt x="1616" y="1208"/>
                  </a:lnTo>
                  <a:lnTo>
                    <a:pt x="1616" y="1200"/>
                  </a:lnTo>
                  <a:lnTo>
                    <a:pt x="1616" y="1193"/>
                  </a:lnTo>
                  <a:lnTo>
                    <a:pt x="1608" y="1193"/>
                  </a:lnTo>
                  <a:lnTo>
                    <a:pt x="939" y="1097"/>
                  </a:lnTo>
                  <a:lnTo>
                    <a:pt x="931" y="1081"/>
                  </a:lnTo>
                  <a:lnTo>
                    <a:pt x="931" y="1073"/>
                  </a:lnTo>
                  <a:lnTo>
                    <a:pt x="931" y="1065"/>
                  </a:lnTo>
                  <a:lnTo>
                    <a:pt x="931" y="1057"/>
                  </a:lnTo>
                  <a:lnTo>
                    <a:pt x="923" y="1049"/>
                  </a:lnTo>
                  <a:lnTo>
                    <a:pt x="923" y="1041"/>
                  </a:lnTo>
                  <a:lnTo>
                    <a:pt x="915" y="1026"/>
                  </a:lnTo>
                  <a:lnTo>
                    <a:pt x="908" y="1018"/>
                  </a:lnTo>
                  <a:lnTo>
                    <a:pt x="908" y="1010"/>
                  </a:lnTo>
                  <a:lnTo>
                    <a:pt x="900" y="1002"/>
                  </a:lnTo>
                  <a:lnTo>
                    <a:pt x="884" y="994"/>
                  </a:lnTo>
                  <a:lnTo>
                    <a:pt x="923" y="8"/>
                  </a:lnTo>
                  <a:lnTo>
                    <a:pt x="732" y="0"/>
                  </a:lnTo>
                </a:path>
              </a:pathLst>
            </a:custGeom>
            <a:solidFill>
              <a:srgbClr val="4040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4271" y="2816"/>
              <a:ext cx="1241" cy="1241"/>
              <a:chOff x="4271" y="2816"/>
              <a:chExt cx="1241" cy="1241"/>
            </a:xfrm>
          </p:grpSpPr>
          <p:sp>
            <p:nvSpPr>
              <p:cNvPr id="95268" name="Freeform 36"/>
              <p:cNvSpPr>
                <a:spLocks/>
              </p:cNvSpPr>
              <p:nvPr/>
            </p:nvSpPr>
            <p:spPr bwMode="auto">
              <a:xfrm>
                <a:off x="4783" y="2816"/>
                <a:ext cx="49" cy="977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976"/>
                  </a:cxn>
                  <a:cxn ang="0">
                    <a:pos x="7" y="976"/>
                  </a:cxn>
                  <a:cxn ang="0">
                    <a:pos x="21" y="976"/>
                  </a:cxn>
                  <a:cxn ang="0">
                    <a:pos x="48" y="8"/>
                  </a:cxn>
                  <a:cxn ang="0">
                    <a:pos x="14" y="0"/>
                  </a:cxn>
                </a:cxnLst>
                <a:rect l="0" t="0" r="r" b="b"/>
                <a:pathLst>
                  <a:path w="49" h="977">
                    <a:moveTo>
                      <a:pt x="14" y="0"/>
                    </a:moveTo>
                    <a:lnTo>
                      <a:pt x="0" y="976"/>
                    </a:lnTo>
                    <a:lnTo>
                      <a:pt x="7" y="976"/>
                    </a:lnTo>
                    <a:lnTo>
                      <a:pt x="21" y="976"/>
                    </a:lnTo>
                    <a:lnTo>
                      <a:pt x="48" y="8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Freeform 37"/>
              <p:cNvSpPr>
                <a:spLocks/>
              </p:cNvSpPr>
              <p:nvPr/>
            </p:nvSpPr>
            <p:spPr bwMode="auto">
              <a:xfrm>
                <a:off x="4783" y="3800"/>
                <a:ext cx="73" cy="1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" y="0"/>
                  </a:cxn>
                  <a:cxn ang="0">
                    <a:pos x="36" y="15"/>
                  </a:cxn>
                  <a:cxn ang="0">
                    <a:pos x="50" y="23"/>
                  </a:cxn>
                  <a:cxn ang="0">
                    <a:pos x="58" y="45"/>
                  </a:cxn>
                  <a:cxn ang="0">
                    <a:pos x="65" y="60"/>
                  </a:cxn>
                  <a:cxn ang="0">
                    <a:pos x="72" y="83"/>
                  </a:cxn>
                  <a:cxn ang="0">
                    <a:pos x="72" y="105"/>
                  </a:cxn>
                  <a:cxn ang="0">
                    <a:pos x="65" y="113"/>
                  </a:cxn>
                  <a:cxn ang="0">
                    <a:pos x="50" y="120"/>
                  </a:cxn>
                  <a:cxn ang="0">
                    <a:pos x="29" y="128"/>
                  </a:cxn>
                  <a:cxn ang="0">
                    <a:pos x="14" y="128"/>
                  </a:cxn>
                  <a:cxn ang="0">
                    <a:pos x="14" y="105"/>
                  </a:cxn>
                  <a:cxn ang="0">
                    <a:pos x="14" y="75"/>
                  </a:cxn>
                  <a:cxn ang="0">
                    <a:pos x="14" y="60"/>
                  </a:cxn>
                  <a:cxn ang="0">
                    <a:pos x="14" y="38"/>
                  </a:cxn>
                  <a:cxn ang="0">
                    <a:pos x="7" y="23"/>
                  </a:cxn>
                  <a:cxn ang="0">
                    <a:pos x="0" y="0"/>
                  </a:cxn>
                </a:cxnLst>
                <a:rect l="0" t="0" r="r" b="b"/>
                <a:pathLst>
                  <a:path w="73" h="129">
                    <a:moveTo>
                      <a:pt x="0" y="0"/>
                    </a:moveTo>
                    <a:lnTo>
                      <a:pt x="29" y="0"/>
                    </a:lnTo>
                    <a:lnTo>
                      <a:pt x="36" y="15"/>
                    </a:lnTo>
                    <a:lnTo>
                      <a:pt x="50" y="23"/>
                    </a:lnTo>
                    <a:lnTo>
                      <a:pt x="58" y="45"/>
                    </a:lnTo>
                    <a:lnTo>
                      <a:pt x="65" y="60"/>
                    </a:lnTo>
                    <a:lnTo>
                      <a:pt x="72" y="83"/>
                    </a:lnTo>
                    <a:lnTo>
                      <a:pt x="72" y="105"/>
                    </a:lnTo>
                    <a:lnTo>
                      <a:pt x="65" y="113"/>
                    </a:lnTo>
                    <a:lnTo>
                      <a:pt x="50" y="120"/>
                    </a:lnTo>
                    <a:lnTo>
                      <a:pt x="29" y="128"/>
                    </a:lnTo>
                    <a:lnTo>
                      <a:pt x="14" y="128"/>
                    </a:lnTo>
                    <a:lnTo>
                      <a:pt x="14" y="105"/>
                    </a:lnTo>
                    <a:lnTo>
                      <a:pt x="14" y="75"/>
                    </a:lnTo>
                    <a:lnTo>
                      <a:pt x="14" y="60"/>
                    </a:lnTo>
                    <a:lnTo>
                      <a:pt x="14" y="38"/>
                    </a:lnTo>
                    <a:lnTo>
                      <a:pt x="7" y="2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Freeform 38"/>
              <p:cNvSpPr>
                <a:spLocks/>
              </p:cNvSpPr>
              <p:nvPr/>
            </p:nvSpPr>
            <p:spPr bwMode="auto">
              <a:xfrm>
                <a:off x="4815" y="3912"/>
                <a:ext cx="145" cy="145"/>
              </a:xfrm>
              <a:custGeom>
                <a:avLst/>
                <a:gdLst/>
                <a:ahLst/>
                <a:cxnLst>
                  <a:cxn ang="0">
                    <a:pos x="99" y="0"/>
                  </a:cxn>
                  <a:cxn ang="0">
                    <a:pos x="99" y="8"/>
                  </a:cxn>
                  <a:cxn ang="0">
                    <a:pos x="106" y="8"/>
                  </a:cxn>
                  <a:cxn ang="0">
                    <a:pos x="106" y="15"/>
                  </a:cxn>
                  <a:cxn ang="0">
                    <a:pos x="99" y="23"/>
                  </a:cxn>
                  <a:cxn ang="0">
                    <a:pos x="83" y="23"/>
                  </a:cxn>
                  <a:cxn ang="0">
                    <a:pos x="76" y="23"/>
                  </a:cxn>
                  <a:cxn ang="0">
                    <a:pos x="61" y="30"/>
                  </a:cxn>
                  <a:cxn ang="0">
                    <a:pos x="53" y="30"/>
                  </a:cxn>
                  <a:cxn ang="0">
                    <a:pos x="38" y="30"/>
                  </a:cxn>
                  <a:cxn ang="0">
                    <a:pos x="30" y="30"/>
                  </a:cxn>
                  <a:cxn ang="0">
                    <a:pos x="23" y="30"/>
                  </a:cxn>
                  <a:cxn ang="0">
                    <a:pos x="15" y="38"/>
                  </a:cxn>
                  <a:cxn ang="0">
                    <a:pos x="8" y="38"/>
                  </a:cxn>
                  <a:cxn ang="0">
                    <a:pos x="8" y="45"/>
                  </a:cxn>
                  <a:cxn ang="0">
                    <a:pos x="0" y="53"/>
                  </a:cxn>
                  <a:cxn ang="0">
                    <a:pos x="0" y="61"/>
                  </a:cxn>
                  <a:cxn ang="0">
                    <a:pos x="8" y="68"/>
                  </a:cxn>
                  <a:cxn ang="0">
                    <a:pos x="8" y="76"/>
                  </a:cxn>
                  <a:cxn ang="0">
                    <a:pos x="15" y="83"/>
                  </a:cxn>
                  <a:cxn ang="0">
                    <a:pos x="23" y="91"/>
                  </a:cxn>
                  <a:cxn ang="0">
                    <a:pos x="23" y="99"/>
                  </a:cxn>
                  <a:cxn ang="0">
                    <a:pos x="23" y="106"/>
                  </a:cxn>
                  <a:cxn ang="0">
                    <a:pos x="15" y="106"/>
                  </a:cxn>
                  <a:cxn ang="0">
                    <a:pos x="23" y="114"/>
                  </a:cxn>
                  <a:cxn ang="0">
                    <a:pos x="23" y="121"/>
                  </a:cxn>
                  <a:cxn ang="0">
                    <a:pos x="30" y="129"/>
                  </a:cxn>
                  <a:cxn ang="0">
                    <a:pos x="45" y="136"/>
                  </a:cxn>
                  <a:cxn ang="0">
                    <a:pos x="45" y="144"/>
                  </a:cxn>
                  <a:cxn ang="0">
                    <a:pos x="61" y="144"/>
                  </a:cxn>
                  <a:cxn ang="0">
                    <a:pos x="68" y="144"/>
                  </a:cxn>
                  <a:cxn ang="0">
                    <a:pos x="76" y="144"/>
                  </a:cxn>
                  <a:cxn ang="0">
                    <a:pos x="91" y="144"/>
                  </a:cxn>
                  <a:cxn ang="0">
                    <a:pos x="106" y="144"/>
                  </a:cxn>
                  <a:cxn ang="0">
                    <a:pos x="121" y="144"/>
                  </a:cxn>
                  <a:cxn ang="0">
                    <a:pos x="136" y="144"/>
                  </a:cxn>
                  <a:cxn ang="0">
                    <a:pos x="144" y="144"/>
                  </a:cxn>
                  <a:cxn ang="0">
                    <a:pos x="144" y="136"/>
                  </a:cxn>
                  <a:cxn ang="0">
                    <a:pos x="144" y="129"/>
                  </a:cxn>
                  <a:cxn ang="0">
                    <a:pos x="121" y="121"/>
                  </a:cxn>
                  <a:cxn ang="0">
                    <a:pos x="106" y="114"/>
                  </a:cxn>
                  <a:cxn ang="0">
                    <a:pos x="91" y="106"/>
                  </a:cxn>
                  <a:cxn ang="0">
                    <a:pos x="76" y="99"/>
                  </a:cxn>
                  <a:cxn ang="0">
                    <a:pos x="61" y="91"/>
                  </a:cxn>
                  <a:cxn ang="0">
                    <a:pos x="53" y="76"/>
                  </a:cxn>
                  <a:cxn ang="0">
                    <a:pos x="45" y="68"/>
                  </a:cxn>
                  <a:cxn ang="0">
                    <a:pos x="38" y="68"/>
                  </a:cxn>
                  <a:cxn ang="0">
                    <a:pos x="38" y="61"/>
                  </a:cxn>
                  <a:cxn ang="0">
                    <a:pos x="38" y="53"/>
                  </a:cxn>
                  <a:cxn ang="0">
                    <a:pos x="45" y="53"/>
                  </a:cxn>
                  <a:cxn ang="0">
                    <a:pos x="45" y="45"/>
                  </a:cxn>
                  <a:cxn ang="0">
                    <a:pos x="61" y="45"/>
                  </a:cxn>
                  <a:cxn ang="0">
                    <a:pos x="76" y="38"/>
                  </a:cxn>
                  <a:cxn ang="0">
                    <a:pos x="91" y="38"/>
                  </a:cxn>
                  <a:cxn ang="0">
                    <a:pos x="99" y="30"/>
                  </a:cxn>
                  <a:cxn ang="0">
                    <a:pos x="106" y="30"/>
                  </a:cxn>
                  <a:cxn ang="0">
                    <a:pos x="114" y="23"/>
                  </a:cxn>
                  <a:cxn ang="0">
                    <a:pos x="114" y="15"/>
                  </a:cxn>
                  <a:cxn ang="0">
                    <a:pos x="114" y="8"/>
                  </a:cxn>
                  <a:cxn ang="0">
                    <a:pos x="106" y="0"/>
                  </a:cxn>
                  <a:cxn ang="0">
                    <a:pos x="99" y="0"/>
                  </a:cxn>
                </a:cxnLst>
                <a:rect l="0" t="0" r="r" b="b"/>
                <a:pathLst>
                  <a:path w="145" h="145">
                    <a:moveTo>
                      <a:pt x="99" y="0"/>
                    </a:moveTo>
                    <a:lnTo>
                      <a:pt x="99" y="8"/>
                    </a:lnTo>
                    <a:lnTo>
                      <a:pt x="106" y="8"/>
                    </a:lnTo>
                    <a:lnTo>
                      <a:pt x="106" y="15"/>
                    </a:lnTo>
                    <a:lnTo>
                      <a:pt x="99" y="23"/>
                    </a:lnTo>
                    <a:lnTo>
                      <a:pt x="83" y="23"/>
                    </a:lnTo>
                    <a:lnTo>
                      <a:pt x="76" y="23"/>
                    </a:lnTo>
                    <a:lnTo>
                      <a:pt x="61" y="30"/>
                    </a:lnTo>
                    <a:lnTo>
                      <a:pt x="53" y="30"/>
                    </a:lnTo>
                    <a:lnTo>
                      <a:pt x="38" y="30"/>
                    </a:lnTo>
                    <a:lnTo>
                      <a:pt x="30" y="30"/>
                    </a:lnTo>
                    <a:lnTo>
                      <a:pt x="23" y="30"/>
                    </a:lnTo>
                    <a:lnTo>
                      <a:pt x="15" y="38"/>
                    </a:lnTo>
                    <a:lnTo>
                      <a:pt x="8" y="38"/>
                    </a:lnTo>
                    <a:lnTo>
                      <a:pt x="8" y="45"/>
                    </a:lnTo>
                    <a:lnTo>
                      <a:pt x="0" y="53"/>
                    </a:lnTo>
                    <a:lnTo>
                      <a:pt x="0" y="61"/>
                    </a:lnTo>
                    <a:lnTo>
                      <a:pt x="8" y="68"/>
                    </a:lnTo>
                    <a:lnTo>
                      <a:pt x="8" y="76"/>
                    </a:lnTo>
                    <a:lnTo>
                      <a:pt x="15" y="83"/>
                    </a:lnTo>
                    <a:lnTo>
                      <a:pt x="23" y="91"/>
                    </a:lnTo>
                    <a:lnTo>
                      <a:pt x="23" y="99"/>
                    </a:lnTo>
                    <a:lnTo>
                      <a:pt x="23" y="106"/>
                    </a:lnTo>
                    <a:lnTo>
                      <a:pt x="15" y="106"/>
                    </a:lnTo>
                    <a:lnTo>
                      <a:pt x="23" y="114"/>
                    </a:lnTo>
                    <a:lnTo>
                      <a:pt x="23" y="121"/>
                    </a:lnTo>
                    <a:lnTo>
                      <a:pt x="30" y="129"/>
                    </a:lnTo>
                    <a:lnTo>
                      <a:pt x="45" y="136"/>
                    </a:lnTo>
                    <a:lnTo>
                      <a:pt x="45" y="144"/>
                    </a:lnTo>
                    <a:lnTo>
                      <a:pt x="61" y="144"/>
                    </a:lnTo>
                    <a:lnTo>
                      <a:pt x="68" y="144"/>
                    </a:lnTo>
                    <a:lnTo>
                      <a:pt x="76" y="144"/>
                    </a:lnTo>
                    <a:lnTo>
                      <a:pt x="91" y="144"/>
                    </a:lnTo>
                    <a:lnTo>
                      <a:pt x="106" y="144"/>
                    </a:lnTo>
                    <a:lnTo>
                      <a:pt x="121" y="144"/>
                    </a:lnTo>
                    <a:lnTo>
                      <a:pt x="136" y="144"/>
                    </a:lnTo>
                    <a:lnTo>
                      <a:pt x="144" y="144"/>
                    </a:lnTo>
                    <a:lnTo>
                      <a:pt x="144" y="136"/>
                    </a:lnTo>
                    <a:lnTo>
                      <a:pt x="144" y="129"/>
                    </a:lnTo>
                    <a:lnTo>
                      <a:pt x="121" y="121"/>
                    </a:lnTo>
                    <a:lnTo>
                      <a:pt x="106" y="114"/>
                    </a:lnTo>
                    <a:lnTo>
                      <a:pt x="91" y="106"/>
                    </a:lnTo>
                    <a:lnTo>
                      <a:pt x="76" y="99"/>
                    </a:lnTo>
                    <a:lnTo>
                      <a:pt x="61" y="91"/>
                    </a:lnTo>
                    <a:lnTo>
                      <a:pt x="53" y="76"/>
                    </a:lnTo>
                    <a:lnTo>
                      <a:pt x="45" y="68"/>
                    </a:lnTo>
                    <a:lnTo>
                      <a:pt x="38" y="68"/>
                    </a:lnTo>
                    <a:lnTo>
                      <a:pt x="38" y="61"/>
                    </a:lnTo>
                    <a:lnTo>
                      <a:pt x="38" y="53"/>
                    </a:lnTo>
                    <a:lnTo>
                      <a:pt x="45" y="53"/>
                    </a:lnTo>
                    <a:lnTo>
                      <a:pt x="45" y="45"/>
                    </a:lnTo>
                    <a:lnTo>
                      <a:pt x="61" y="45"/>
                    </a:lnTo>
                    <a:lnTo>
                      <a:pt x="76" y="38"/>
                    </a:lnTo>
                    <a:lnTo>
                      <a:pt x="91" y="38"/>
                    </a:lnTo>
                    <a:lnTo>
                      <a:pt x="99" y="30"/>
                    </a:lnTo>
                    <a:lnTo>
                      <a:pt x="106" y="30"/>
                    </a:lnTo>
                    <a:lnTo>
                      <a:pt x="114" y="23"/>
                    </a:lnTo>
                    <a:lnTo>
                      <a:pt x="114" y="15"/>
                    </a:lnTo>
                    <a:lnTo>
                      <a:pt x="114" y="8"/>
                    </a:lnTo>
                    <a:lnTo>
                      <a:pt x="106" y="0"/>
                    </a:lnTo>
                    <a:lnTo>
                      <a:pt x="99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1" name="Freeform 39"/>
              <p:cNvSpPr>
                <a:spLocks/>
              </p:cNvSpPr>
              <p:nvPr/>
            </p:nvSpPr>
            <p:spPr bwMode="auto">
              <a:xfrm>
                <a:off x="4967" y="3928"/>
                <a:ext cx="545" cy="121"/>
              </a:xfrm>
              <a:custGeom>
                <a:avLst/>
                <a:gdLst/>
                <a:ahLst/>
                <a:cxnLst>
                  <a:cxn ang="0">
                    <a:pos x="544" y="75"/>
                  </a:cxn>
                  <a:cxn ang="0">
                    <a:pos x="536" y="68"/>
                  </a:cxn>
                  <a:cxn ang="0">
                    <a:pos x="63" y="0"/>
                  </a:cxn>
                  <a:cxn ang="0">
                    <a:pos x="39" y="0"/>
                  </a:cxn>
                  <a:cxn ang="0">
                    <a:pos x="24" y="0"/>
                  </a:cxn>
                  <a:cxn ang="0">
                    <a:pos x="8" y="8"/>
                  </a:cxn>
                  <a:cxn ang="0">
                    <a:pos x="0" y="15"/>
                  </a:cxn>
                  <a:cxn ang="0">
                    <a:pos x="8" y="23"/>
                  </a:cxn>
                  <a:cxn ang="0">
                    <a:pos x="24" y="30"/>
                  </a:cxn>
                  <a:cxn ang="0">
                    <a:pos x="32" y="30"/>
                  </a:cxn>
                  <a:cxn ang="0">
                    <a:pos x="39" y="38"/>
                  </a:cxn>
                  <a:cxn ang="0">
                    <a:pos x="47" y="53"/>
                  </a:cxn>
                  <a:cxn ang="0">
                    <a:pos x="47" y="60"/>
                  </a:cxn>
                  <a:cxn ang="0">
                    <a:pos x="47" y="75"/>
                  </a:cxn>
                  <a:cxn ang="0">
                    <a:pos x="47" y="83"/>
                  </a:cxn>
                  <a:cxn ang="0">
                    <a:pos x="47" y="98"/>
                  </a:cxn>
                  <a:cxn ang="0">
                    <a:pos x="55" y="113"/>
                  </a:cxn>
                  <a:cxn ang="0">
                    <a:pos x="63" y="113"/>
                  </a:cxn>
                  <a:cxn ang="0">
                    <a:pos x="79" y="120"/>
                  </a:cxn>
                  <a:cxn ang="0">
                    <a:pos x="134" y="120"/>
                  </a:cxn>
                  <a:cxn ang="0">
                    <a:pos x="181" y="120"/>
                  </a:cxn>
                  <a:cxn ang="0">
                    <a:pos x="221" y="120"/>
                  </a:cxn>
                  <a:cxn ang="0">
                    <a:pos x="268" y="120"/>
                  </a:cxn>
                  <a:cxn ang="0">
                    <a:pos x="323" y="113"/>
                  </a:cxn>
                  <a:cxn ang="0">
                    <a:pos x="363" y="113"/>
                  </a:cxn>
                  <a:cxn ang="0">
                    <a:pos x="402" y="105"/>
                  </a:cxn>
                  <a:cxn ang="0">
                    <a:pos x="434" y="98"/>
                  </a:cxn>
                  <a:cxn ang="0">
                    <a:pos x="473" y="98"/>
                  </a:cxn>
                  <a:cxn ang="0">
                    <a:pos x="505" y="90"/>
                  </a:cxn>
                  <a:cxn ang="0">
                    <a:pos x="520" y="90"/>
                  </a:cxn>
                  <a:cxn ang="0">
                    <a:pos x="536" y="83"/>
                  </a:cxn>
                  <a:cxn ang="0">
                    <a:pos x="544" y="75"/>
                  </a:cxn>
                </a:cxnLst>
                <a:rect l="0" t="0" r="r" b="b"/>
                <a:pathLst>
                  <a:path w="545" h="121">
                    <a:moveTo>
                      <a:pt x="544" y="75"/>
                    </a:moveTo>
                    <a:lnTo>
                      <a:pt x="536" y="68"/>
                    </a:lnTo>
                    <a:lnTo>
                      <a:pt x="63" y="0"/>
                    </a:lnTo>
                    <a:lnTo>
                      <a:pt x="39" y="0"/>
                    </a:lnTo>
                    <a:lnTo>
                      <a:pt x="24" y="0"/>
                    </a:lnTo>
                    <a:lnTo>
                      <a:pt x="8" y="8"/>
                    </a:lnTo>
                    <a:lnTo>
                      <a:pt x="0" y="15"/>
                    </a:lnTo>
                    <a:lnTo>
                      <a:pt x="8" y="23"/>
                    </a:lnTo>
                    <a:lnTo>
                      <a:pt x="24" y="30"/>
                    </a:lnTo>
                    <a:lnTo>
                      <a:pt x="32" y="30"/>
                    </a:lnTo>
                    <a:lnTo>
                      <a:pt x="39" y="38"/>
                    </a:lnTo>
                    <a:lnTo>
                      <a:pt x="47" y="53"/>
                    </a:lnTo>
                    <a:lnTo>
                      <a:pt x="47" y="60"/>
                    </a:lnTo>
                    <a:lnTo>
                      <a:pt x="47" y="75"/>
                    </a:lnTo>
                    <a:lnTo>
                      <a:pt x="47" y="83"/>
                    </a:lnTo>
                    <a:lnTo>
                      <a:pt x="47" y="98"/>
                    </a:lnTo>
                    <a:lnTo>
                      <a:pt x="55" y="113"/>
                    </a:lnTo>
                    <a:lnTo>
                      <a:pt x="63" y="113"/>
                    </a:lnTo>
                    <a:lnTo>
                      <a:pt x="79" y="120"/>
                    </a:lnTo>
                    <a:lnTo>
                      <a:pt x="134" y="120"/>
                    </a:lnTo>
                    <a:lnTo>
                      <a:pt x="181" y="120"/>
                    </a:lnTo>
                    <a:lnTo>
                      <a:pt x="221" y="120"/>
                    </a:lnTo>
                    <a:lnTo>
                      <a:pt x="268" y="120"/>
                    </a:lnTo>
                    <a:lnTo>
                      <a:pt x="323" y="113"/>
                    </a:lnTo>
                    <a:lnTo>
                      <a:pt x="363" y="113"/>
                    </a:lnTo>
                    <a:lnTo>
                      <a:pt x="402" y="105"/>
                    </a:lnTo>
                    <a:lnTo>
                      <a:pt x="434" y="98"/>
                    </a:lnTo>
                    <a:lnTo>
                      <a:pt x="473" y="98"/>
                    </a:lnTo>
                    <a:lnTo>
                      <a:pt x="505" y="90"/>
                    </a:lnTo>
                    <a:lnTo>
                      <a:pt x="520" y="90"/>
                    </a:lnTo>
                    <a:lnTo>
                      <a:pt x="536" y="83"/>
                    </a:lnTo>
                    <a:lnTo>
                      <a:pt x="544" y="75"/>
                    </a:lnTo>
                  </a:path>
                </a:pathLst>
              </a:custGeom>
              <a:solidFill>
                <a:srgbClr val="C0C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Freeform 40"/>
              <p:cNvSpPr>
                <a:spLocks/>
              </p:cNvSpPr>
              <p:nvPr/>
            </p:nvSpPr>
            <p:spPr bwMode="auto">
              <a:xfrm>
                <a:off x="4271" y="3912"/>
                <a:ext cx="433" cy="137"/>
              </a:xfrm>
              <a:custGeom>
                <a:avLst/>
                <a:gdLst/>
                <a:ahLst/>
                <a:cxnLst>
                  <a:cxn ang="0">
                    <a:pos x="432" y="38"/>
                  </a:cxn>
                  <a:cxn ang="0">
                    <a:pos x="408" y="30"/>
                  </a:cxn>
                  <a:cxn ang="0">
                    <a:pos x="385" y="15"/>
                  </a:cxn>
                  <a:cxn ang="0">
                    <a:pos x="361" y="8"/>
                  </a:cxn>
                  <a:cxn ang="0">
                    <a:pos x="353" y="0"/>
                  </a:cxn>
                  <a:cxn ang="0">
                    <a:pos x="283" y="15"/>
                  </a:cxn>
                  <a:cxn ang="0">
                    <a:pos x="196" y="30"/>
                  </a:cxn>
                  <a:cxn ang="0">
                    <a:pos x="16" y="53"/>
                  </a:cxn>
                  <a:cxn ang="0">
                    <a:pos x="8" y="60"/>
                  </a:cxn>
                  <a:cxn ang="0">
                    <a:pos x="0" y="68"/>
                  </a:cxn>
                  <a:cxn ang="0">
                    <a:pos x="8" y="76"/>
                  </a:cxn>
                  <a:cxn ang="0">
                    <a:pos x="16" y="76"/>
                  </a:cxn>
                  <a:cxn ang="0">
                    <a:pos x="24" y="83"/>
                  </a:cxn>
                  <a:cxn ang="0">
                    <a:pos x="126" y="91"/>
                  </a:cxn>
                  <a:cxn ang="0">
                    <a:pos x="189" y="98"/>
                  </a:cxn>
                  <a:cxn ang="0">
                    <a:pos x="220" y="106"/>
                  </a:cxn>
                  <a:cxn ang="0">
                    <a:pos x="259" y="113"/>
                  </a:cxn>
                  <a:cxn ang="0">
                    <a:pos x="283" y="121"/>
                  </a:cxn>
                  <a:cxn ang="0">
                    <a:pos x="306" y="128"/>
                  </a:cxn>
                  <a:cxn ang="0">
                    <a:pos x="322" y="136"/>
                  </a:cxn>
                  <a:cxn ang="0">
                    <a:pos x="346" y="136"/>
                  </a:cxn>
                  <a:cxn ang="0">
                    <a:pos x="369" y="136"/>
                  </a:cxn>
                  <a:cxn ang="0">
                    <a:pos x="393" y="136"/>
                  </a:cxn>
                  <a:cxn ang="0">
                    <a:pos x="424" y="76"/>
                  </a:cxn>
                  <a:cxn ang="0">
                    <a:pos x="424" y="68"/>
                  </a:cxn>
                  <a:cxn ang="0">
                    <a:pos x="424" y="60"/>
                  </a:cxn>
                  <a:cxn ang="0">
                    <a:pos x="432" y="38"/>
                  </a:cxn>
                </a:cxnLst>
                <a:rect l="0" t="0" r="r" b="b"/>
                <a:pathLst>
                  <a:path w="433" h="137">
                    <a:moveTo>
                      <a:pt x="432" y="38"/>
                    </a:moveTo>
                    <a:lnTo>
                      <a:pt x="408" y="30"/>
                    </a:lnTo>
                    <a:lnTo>
                      <a:pt x="385" y="15"/>
                    </a:lnTo>
                    <a:lnTo>
                      <a:pt x="361" y="8"/>
                    </a:lnTo>
                    <a:lnTo>
                      <a:pt x="353" y="0"/>
                    </a:lnTo>
                    <a:lnTo>
                      <a:pt x="283" y="15"/>
                    </a:lnTo>
                    <a:lnTo>
                      <a:pt x="196" y="30"/>
                    </a:lnTo>
                    <a:lnTo>
                      <a:pt x="16" y="53"/>
                    </a:lnTo>
                    <a:lnTo>
                      <a:pt x="8" y="60"/>
                    </a:lnTo>
                    <a:lnTo>
                      <a:pt x="0" y="68"/>
                    </a:lnTo>
                    <a:lnTo>
                      <a:pt x="8" y="76"/>
                    </a:lnTo>
                    <a:lnTo>
                      <a:pt x="16" y="76"/>
                    </a:lnTo>
                    <a:lnTo>
                      <a:pt x="24" y="83"/>
                    </a:lnTo>
                    <a:lnTo>
                      <a:pt x="126" y="91"/>
                    </a:lnTo>
                    <a:lnTo>
                      <a:pt x="189" y="98"/>
                    </a:lnTo>
                    <a:lnTo>
                      <a:pt x="220" y="106"/>
                    </a:lnTo>
                    <a:lnTo>
                      <a:pt x="259" y="113"/>
                    </a:lnTo>
                    <a:lnTo>
                      <a:pt x="283" y="121"/>
                    </a:lnTo>
                    <a:lnTo>
                      <a:pt x="306" y="128"/>
                    </a:lnTo>
                    <a:lnTo>
                      <a:pt x="322" y="136"/>
                    </a:lnTo>
                    <a:lnTo>
                      <a:pt x="346" y="136"/>
                    </a:lnTo>
                    <a:lnTo>
                      <a:pt x="369" y="136"/>
                    </a:lnTo>
                    <a:lnTo>
                      <a:pt x="393" y="136"/>
                    </a:lnTo>
                    <a:lnTo>
                      <a:pt x="424" y="76"/>
                    </a:lnTo>
                    <a:lnTo>
                      <a:pt x="424" y="68"/>
                    </a:lnTo>
                    <a:lnTo>
                      <a:pt x="424" y="60"/>
                    </a:lnTo>
                    <a:lnTo>
                      <a:pt x="432" y="3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3" name="Freeform 41"/>
              <p:cNvSpPr>
                <a:spLocks/>
              </p:cNvSpPr>
              <p:nvPr/>
            </p:nvSpPr>
            <p:spPr bwMode="auto">
              <a:xfrm>
                <a:off x="4647" y="3808"/>
                <a:ext cx="65" cy="10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43" y="0"/>
                  </a:cxn>
                  <a:cxn ang="0">
                    <a:pos x="36" y="7"/>
                  </a:cxn>
                  <a:cxn ang="0">
                    <a:pos x="21" y="15"/>
                  </a:cxn>
                  <a:cxn ang="0">
                    <a:pos x="14" y="30"/>
                  </a:cxn>
                  <a:cxn ang="0">
                    <a:pos x="7" y="45"/>
                  </a:cxn>
                  <a:cxn ang="0">
                    <a:pos x="7" y="59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14" y="97"/>
                  </a:cxn>
                  <a:cxn ang="0">
                    <a:pos x="36" y="104"/>
                  </a:cxn>
                  <a:cxn ang="0">
                    <a:pos x="50" y="104"/>
                  </a:cxn>
                  <a:cxn ang="0">
                    <a:pos x="50" y="89"/>
                  </a:cxn>
                  <a:cxn ang="0">
                    <a:pos x="43" y="67"/>
                  </a:cxn>
                  <a:cxn ang="0">
                    <a:pos x="43" y="52"/>
                  </a:cxn>
                  <a:cxn ang="0">
                    <a:pos x="36" y="45"/>
                  </a:cxn>
                  <a:cxn ang="0">
                    <a:pos x="36" y="30"/>
                  </a:cxn>
                  <a:cxn ang="0">
                    <a:pos x="43" y="22"/>
                  </a:cxn>
                  <a:cxn ang="0">
                    <a:pos x="43" y="15"/>
                  </a:cxn>
                  <a:cxn ang="0">
                    <a:pos x="50" y="7"/>
                  </a:cxn>
                  <a:cxn ang="0">
                    <a:pos x="64" y="0"/>
                  </a:cxn>
                </a:cxnLst>
                <a:rect l="0" t="0" r="r" b="b"/>
                <a:pathLst>
                  <a:path w="65" h="105">
                    <a:moveTo>
                      <a:pt x="64" y="0"/>
                    </a:moveTo>
                    <a:lnTo>
                      <a:pt x="43" y="0"/>
                    </a:lnTo>
                    <a:lnTo>
                      <a:pt x="36" y="7"/>
                    </a:lnTo>
                    <a:lnTo>
                      <a:pt x="21" y="15"/>
                    </a:lnTo>
                    <a:lnTo>
                      <a:pt x="14" y="30"/>
                    </a:lnTo>
                    <a:lnTo>
                      <a:pt x="7" y="45"/>
                    </a:lnTo>
                    <a:lnTo>
                      <a:pt x="7" y="59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14" y="97"/>
                    </a:lnTo>
                    <a:lnTo>
                      <a:pt x="36" y="104"/>
                    </a:lnTo>
                    <a:lnTo>
                      <a:pt x="50" y="104"/>
                    </a:lnTo>
                    <a:lnTo>
                      <a:pt x="50" y="89"/>
                    </a:lnTo>
                    <a:lnTo>
                      <a:pt x="43" y="67"/>
                    </a:lnTo>
                    <a:lnTo>
                      <a:pt x="43" y="52"/>
                    </a:lnTo>
                    <a:lnTo>
                      <a:pt x="36" y="45"/>
                    </a:lnTo>
                    <a:lnTo>
                      <a:pt x="36" y="30"/>
                    </a:lnTo>
                    <a:lnTo>
                      <a:pt x="43" y="22"/>
                    </a:lnTo>
                    <a:lnTo>
                      <a:pt x="43" y="15"/>
                    </a:lnTo>
                    <a:lnTo>
                      <a:pt x="50" y="7"/>
                    </a:lnTo>
                    <a:lnTo>
                      <a:pt x="64" y="0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Freeform 42"/>
              <p:cNvSpPr>
                <a:spLocks/>
              </p:cNvSpPr>
              <p:nvPr/>
            </p:nvSpPr>
            <p:spPr bwMode="auto">
              <a:xfrm>
                <a:off x="4679" y="2816"/>
                <a:ext cx="33" cy="969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9" y="968"/>
                  </a:cxn>
                  <a:cxn ang="0">
                    <a:pos x="6" y="968"/>
                  </a:cxn>
                  <a:cxn ang="0">
                    <a:pos x="0" y="16"/>
                  </a:cxn>
                  <a:cxn ang="0">
                    <a:pos x="19" y="8"/>
                  </a:cxn>
                  <a:cxn ang="0">
                    <a:pos x="32" y="0"/>
                  </a:cxn>
                </a:cxnLst>
                <a:rect l="0" t="0" r="r" b="b"/>
                <a:pathLst>
                  <a:path w="33" h="969">
                    <a:moveTo>
                      <a:pt x="32" y="0"/>
                    </a:moveTo>
                    <a:lnTo>
                      <a:pt x="19" y="968"/>
                    </a:lnTo>
                    <a:lnTo>
                      <a:pt x="6" y="968"/>
                    </a:lnTo>
                    <a:lnTo>
                      <a:pt x="0" y="16"/>
                    </a:lnTo>
                    <a:lnTo>
                      <a:pt x="19" y="8"/>
                    </a:lnTo>
                    <a:lnTo>
                      <a:pt x="32" y="0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5275" name="Freeform 43"/>
          <p:cNvSpPr>
            <a:spLocks/>
          </p:cNvSpPr>
          <p:nvPr/>
        </p:nvSpPr>
        <p:spPr bwMode="auto">
          <a:xfrm>
            <a:off x="7300913" y="4419600"/>
            <a:ext cx="458787" cy="103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0"/>
              </a:cxn>
              <a:cxn ang="0">
                <a:pos x="23" y="0"/>
              </a:cxn>
              <a:cxn ang="0">
                <a:pos x="31" y="0"/>
              </a:cxn>
              <a:cxn ang="0">
                <a:pos x="39" y="7"/>
              </a:cxn>
              <a:cxn ang="0">
                <a:pos x="54" y="7"/>
              </a:cxn>
              <a:cxn ang="0">
                <a:pos x="62" y="14"/>
              </a:cxn>
              <a:cxn ang="0">
                <a:pos x="78" y="14"/>
              </a:cxn>
              <a:cxn ang="0">
                <a:pos x="86" y="14"/>
              </a:cxn>
              <a:cxn ang="0">
                <a:pos x="101" y="21"/>
              </a:cxn>
              <a:cxn ang="0">
                <a:pos x="125" y="21"/>
              </a:cxn>
              <a:cxn ang="0">
                <a:pos x="148" y="21"/>
              </a:cxn>
              <a:cxn ang="0">
                <a:pos x="163" y="21"/>
              </a:cxn>
              <a:cxn ang="0">
                <a:pos x="179" y="21"/>
              </a:cxn>
              <a:cxn ang="0">
                <a:pos x="202" y="21"/>
              </a:cxn>
              <a:cxn ang="0">
                <a:pos x="226" y="14"/>
              </a:cxn>
              <a:cxn ang="0">
                <a:pos x="241" y="14"/>
              </a:cxn>
              <a:cxn ang="0">
                <a:pos x="257" y="14"/>
              </a:cxn>
              <a:cxn ang="0">
                <a:pos x="272" y="7"/>
              </a:cxn>
              <a:cxn ang="0">
                <a:pos x="288" y="7"/>
              </a:cxn>
              <a:cxn ang="0">
                <a:pos x="280" y="14"/>
              </a:cxn>
              <a:cxn ang="0">
                <a:pos x="272" y="21"/>
              </a:cxn>
              <a:cxn ang="0">
                <a:pos x="265" y="36"/>
              </a:cxn>
              <a:cxn ang="0">
                <a:pos x="265" y="43"/>
              </a:cxn>
              <a:cxn ang="0">
                <a:pos x="257" y="50"/>
              </a:cxn>
              <a:cxn ang="0">
                <a:pos x="257" y="64"/>
              </a:cxn>
              <a:cxn ang="0">
                <a:pos x="249" y="57"/>
              </a:cxn>
              <a:cxn ang="0">
                <a:pos x="249" y="50"/>
              </a:cxn>
              <a:cxn ang="0">
                <a:pos x="241" y="43"/>
              </a:cxn>
              <a:cxn ang="0">
                <a:pos x="234" y="36"/>
              </a:cxn>
              <a:cxn ang="0">
                <a:pos x="226" y="36"/>
              </a:cxn>
              <a:cxn ang="0">
                <a:pos x="218" y="28"/>
              </a:cxn>
              <a:cxn ang="0">
                <a:pos x="210" y="28"/>
              </a:cxn>
              <a:cxn ang="0">
                <a:pos x="195" y="28"/>
              </a:cxn>
              <a:cxn ang="0">
                <a:pos x="179" y="28"/>
              </a:cxn>
              <a:cxn ang="0">
                <a:pos x="163" y="28"/>
              </a:cxn>
              <a:cxn ang="0">
                <a:pos x="140" y="28"/>
              </a:cxn>
              <a:cxn ang="0">
                <a:pos x="125" y="28"/>
              </a:cxn>
              <a:cxn ang="0">
                <a:pos x="109" y="28"/>
              </a:cxn>
              <a:cxn ang="0">
                <a:pos x="93" y="36"/>
              </a:cxn>
              <a:cxn ang="0">
                <a:pos x="86" y="36"/>
              </a:cxn>
              <a:cxn ang="0">
                <a:pos x="78" y="43"/>
              </a:cxn>
              <a:cxn ang="0">
                <a:pos x="70" y="57"/>
              </a:cxn>
              <a:cxn ang="0">
                <a:pos x="62" y="43"/>
              </a:cxn>
              <a:cxn ang="0">
                <a:pos x="62" y="36"/>
              </a:cxn>
              <a:cxn ang="0">
                <a:pos x="54" y="28"/>
              </a:cxn>
              <a:cxn ang="0">
                <a:pos x="47" y="21"/>
              </a:cxn>
              <a:cxn ang="0">
                <a:pos x="39" y="14"/>
              </a:cxn>
              <a:cxn ang="0">
                <a:pos x="31" y="7"/>
              </a:cxn>
              <a:cxn ang="0">
                <a:pos x="16" y="7"/>
              </a:cxn>
              <a:cxn ang="0">
                <a:pos x="0" y="0"/>
              </a:cxn>
            </a:cxnLst>
            <a:rect l="0" t="0" r="r" b="b"/>
            <a:pathLst>
              <a:path w="289" h="65">
                <a:moveTo>
                  <a:pt x="0" y="0"/>
                </a:moveTo>
                <a:lnTo>
                  <a:pt x="16" y="0"/>
                </a:lnTo>
                <a:lnTo>
                  <a:pt x="23" y="0"/>
                </a:lnTo>
                <a:lnTo>
                  <a:pt x="31" y="0"/>
                </a:lnTo>
                <a:lnTo>
                  <a:pt x="39" y="7"/>
                </a:lnTo>
                <a:lnTo>
                  <a:pt x="54" y="7"/>
                </a:lnTo>
                <a:lnTo>
                  <a:pt x="62" y="14"/>
                </a:lnTo>
                <a:lnTo>
                  <a:pt x="78" y="14"/>
                </a:lnTo>
                <a:lnTo>
                  <a:pt x="86" y="14"/>
                </a:lnTo>
                <a:lnTo>
                  <a:pt x="101" y="21"/>
                </a:lnTo>
                <a:lnTo>
                  <a:pt x="125" y="21"/>
                </a:lnTo>
                <a:lnTo>
                  <a:pt x="148" y="21"/>
                </a:lnTo>
                <a:lnTo>
                  <a:pt x="163" y="21"/>
                </a:lnTo>
                <a:lnTo>
                  <a:pt x="179" y="21"/>
                </a:lnTo>
                <a:lnTo>
                  <a:pt x="202" y="21"/>
                </a:lnTo>
                <a:lnTo>
                  <a:pt x="226" y="14"/>
                </a:lnTo>
                <a:lnTo>
                  <a:pt x="241" y="14"/>
                </a:lnTo>
                <a:lnTo>
                  <a:pt x="257" y="14"/>
                </a:lnTo>
                <a:lnTo>
                  <a:pt x="272" y="7"/>
                </a:lnTo>
                <a:lnTo>
                  <a:pt x="288" y="7"/>
                </a:lnTo>
                <a:lnTo>
                  <a:pt x="280" y="14"/>
                </a:lnTo>
                <a:lnTo>
                  <a:pt x="272" y="21"/>
                </a:lnTo>
                <a:lnTo>
                  <a:pt x="265" y="36"/>
                </a:lnTo>
                <a:lnTo>
                  <a:pt x="265" y="43"/>
                </a:lnTo>
                <a:lnTo>
                  <a:pt x="257" y="50"/>
                </a:lnTo>
                <a:lnTo>
                  <a:pt x="257" y="64"/>
                </a:lnTo>
                <a:lnTo>
                  <a:pt x="249" y="57"/>
                </a:lnTo>
                <a:lnTo>
                  <a:pt x="249" y="50"/>
                </a:lnTo>
                <a:lnTo>
                  <a:pt x="241" y="43"/>
                </a:lnTo>
                <a:lnTo>
                  <a:pt x="234" y="36"/>
                </a:lnTo>
                <a:lnTo>
                  <a:pt x="226" y="36"/>
                </a:lnTo>
                <a:lnTo>
                  <a:pt x="218" y="28"/>
                </a:lnTo>
                <a:lnTo>
                  <a:pt x="210" y="28"/>
                </a:lnTo>
                <a:lnTo>
                  <a:pt x="195" y="28"/>
                </a:lnTo>
                <a:lnTo>
                  <a:pt x="179" y="28"/>
                </a:lnTo>
                <a:lnTo>
                  <a:pt x="163" y="28"/>
                </a:lnTo>
                <a:lnTo>
                  <a:pt x="140" y="28"/>
                </a:lnTo>
                <a:lnTo>
                  <a:pt x="125" y="28"/>
                </a:lnTo>
                <a:lnTo>
                  <a:pt x="109" y="28"/>
                </a:lnTo>
                <a:lnTo>
                  <a:pt x="93" y="36"/>
                </a:lnTo>
                <a:lnTo>
                  <a:pt x="86" y="36"/>
                </a:lnTo>
                <a:lnTo>
                  <a:pt x="78" y="43"/>
                </a:lnTo>
                <a:lnTo>
                  <a:pt x="70" y="57"/>
                </a:lnTo>
                <a:lnTo>
                  <a:pt x="62" y="43"/>
                </a:lnTo>
                <a:lnTo>
                  <a:pt x="62" y="36"/>
                </a:lnTo>
                <a:lnTo>
                  <a:pt x="54" y="28"/>
                </a:lnTo>
                <a:lnTo>
                  <a:pt x="47" y="21"/>
                </a:lnTo>
                <a:lnTo>
                  <a:pt x="39" y="14"/>
                </a:lnTo>
                <a:lnTo>
                  <a:pt x="31" y="7"/>
                </a:lnTo>
                <a:lnTo>
                  <a:pt x="16" y="7"/>
                </a:lnTo>
                <a:lnTo>
                  <a:pt x="0" y="0"/>
                </a:lnTo>
              </a:path>
            </a:pathLst>
          </a:custGeom>
          <a:solidFill>
            <a:srgbClr val="6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6" name="Freeform 44"/>
          <p:cNvSpPr>
            <a:spLocks/>
          </p:cNvSpPr>
          <p:nvPr/>
        </p:nvSpPr>
        <p:spPr bwMode="auto">
          <a:xfrm>
            <a:off x="6321425" y="3594100"/>
            <a:ext cx="1728788" cy="814388"/>
          </a:xfrm>
          <a:custGeom>
            <a:avLst/>
            <a:gdLst/>
            <a:ahLst/>
            <a:cxnLst>
              <a:cxn ang="0">
                <a:pos x="24" y="118"/>
              </a:cxn>
              <a:cxn ang="0">
                <a:pos x="40" y="165"/>
              </a:cxn>
              <a:cxn ang="0">
                <a:pos x="64" y="221"/>
              </a:cxn>
              <a:cxn ang="0">
                <a:pos x="79" y="252"/>
              </a:cxn>
              <a:cxn ang="0">
                <a:pos x="119" y="291"/>
              </a:cxn>
              <a:cxn ang="0">
                <a:pos x="151" y="331"/>
              </a:cxn>
              <a:cxn ang="0">
                <a:pos x="191" y="362"/>
              </a:cxn>
              <a:cxn ang="0">
                <a:pos x="230" y="386"/>
              </a:cxn>
              <a:cxn ang="0">
                <a:pos x="278" y="410"/>
              </a:cxn>
              <a:cxn ang="0">
                <a:pos x="318" y="433"/>
              </a:cxn>
              <a:cxn ang="0">
                <a:pos x="365" y="441"/>
              </a:cxn>
              <a:cxn ang="0">
                <a:pos x="413" y="457"/>
              </a:cxn>
              <a:cxn ang="0">
                <a:pos x="461" y="473"/>
              </a:cxn>
              <a:cxn ang="0">
                <a:pos x="500" y="488"/>
              </a:cxn>
              <a:cxn ang="0">
                <a:pos x="540" y="496"/>
              </a:cxn>
              <a:cxn ang="0">
                <a:pos x="612" y="504"/>
              </a:cxn>
              <a:cxn ang="0">
                <a:pos x="715" y="512"/>
              </a:cxn>
              <a:cxn ang="0">
                <a:pos x="786" y="512"/>
              </a:cxn>
              <a:cxn ang="0">
                <a:pos x="897" y="504"/>
              </a:cxn>
              <a:cxn ang="0">
                <a:pos x="977" y="488"/>
              </a:cxn>
              <a:cxn ang="0">
                <a:pos x="1048" y="465"/>
              </a:cxn>
              <a:cxn ang="0">
                <a:pos x="1088" y="441"/>
              </a:cxn>
              <a:cxn ang="0">
                <a:pos x="1088" y="417"/>
              </a:cxn>
              <a:cxn ang="0">
                <a:pos x="1017" y="441"/>
              </a:cxn>
              <a:cxn ang="0">
                <a:pos x="937" y="457"/>
              </a:cxn>
              <a:cxn ang="0">
                <a:pos x="874" y="465"/>
              </a:cxn>
              <a:cxn ang="0">
                <a:pos x="818" y="465"/>
              </a:cxn>
              <a:cxn ang="0">
                <a:pos x="754" y="465"/>
              </a:cxn>
              <a:cxn ang="0">
                <a:pos x="699" y="457"/>
              </a:cxn>
              <a:cxn ang="0">
                <a:pos x="612" y="449"/>
              </a:cxn>
              <a:cxn ang="0">
                <a:pos x="556" y="441"/>
              </a:cxn>
              <a:cxn ang="0">
                <a:pos x="508" y="425"/>
              </a:cxn>
              <a:cxn ang="0">
                <a:pos x="469" y="417"/>
              </a:cxn>
              <a:cxn ang="0">
                <a:pos x="421" y="394"/>
              </a:cxn>
              <a:cxn ang="0">
                <a:pos x="381" y="378"/>
              </a:cxn>
              <a:cxn ang="0">
                <a:pos x="334" y="347"/>
              </a:cxn>
              <a:cxn ang="0">
                <a:pos x="286" y="315"/>
              </a:cxn>
              <a:cxn ang="0">
                <a:pos x="246" y="284"/>
              </a:cxn>
              <a:cxn ang="0">
                <a:pos x="214" y="244"/>
              </a:cxn>
              <a:cxn ang="0">
                <a:pos x="183" y="205"/>
              </a:cxn>
              <a:cxn ang="0">
                <a:pos x="159" y="150"/>
              </a:cxn>
              <a:cxn ang="0">
                <a:pos x="151" y="95"/>
              </a:cxn>
              <a:cxn ang="0">
                <a:pos x="143" y="32"/>
              </a:cxn>
              <a:cxn ang="0">
                <a:pos x="103" y="32"/>
              </a:cxn>
              <a:cxn ang="0">
                <a:pos x="79" y="24"/>
              </a:cxn>
              <a:cxn ang="0">
                <a:pos x="56" y="16"/>
              </a:cxn>
              <a:cxn ang="0">
                <a:pos x="24" y="8"/>
              </a:cxn>
              <a:cxn ang="0">
                <a:pos x="0" y="0"/>
              </a:cxn>
              <a:cxn ang="0">
                <a:pos x="8" y="63"/>
              </a:cxn>
              <a:cxn ang="0">
                <a:pos x="24" y="118"/>
              </a:cxn>
            </a:cxnLst>
            <a:rect l="0" t="0" r="r" b="b"/>
            <a:pathLst>
              <a:path w="1089" h="513">
                <a:moveTo>
                  <a:pt x="24" y="118"/>
                </a:moveTo>
                <a:lnTo>
                  <a:pt x="40" y="165"/>
                </a:lnTo>
                <a:lnTo>
                  <a:pt x="64" y="221"/>
                </a:lnTo>
                <a:lnTo>
                  <a:pt x="79" y="252"/>
                </a:lnTo>
                <a:lnTo>
                  <a:pt x="119" y="291"/>
                </a:lnTo>
                <a:lnTo>
                  <a:pt x="151" y="331"/>
                </a:lnTo>
                <a:lnTo>
                  <a:pt x="191" y="362"/>
                </a:lnTo>
                <a:lnTo>
                  <a:pt x="230" y="386"/>
                </a:lnTo>
                <a:lnTo>
                  <a:pt x="278" y="410"/>
                </a:lnTo>
                <a:lnTo>
                  <a:pt x="318" y="433"/>
                </a:lnTo>
                <a:lnTo>
                  <a:pt x="365" y="441"/>
                </a:lnTo>
                <a:lnTo>
                  <a:pt x="413" y="457"/>
                </a:lnTo>
                <a:lnTo>
                  <a:pt x="461" y="473"/>
                </a:lnTo>
                <a:lnTo>
                  <a:pt x="500" y="488"/>
                </a:lnTo>
                <a:lnTo>
                  <a:pt x="540" y="496"/>
                </a:lnTo>
                <a:lnTo>
                  <a:pt x="612" y="504"/>
                </a:lnTo>
                <a:lnTo>
                  <a:pt x="715" y="512"/>
                </a:lnTo>
                <a:lnTo>
                  <a:pt x="786" y="512"/>
                </a:lnTo>
                <a:lnTo>
                  <a:pt x="897" y="504"/>
                </a:lnTo>
                <a:lnTo>
                  <a:pt x="977" y="488"/>
                </a:lnTo>
                <a:lnTo>
                  <a:pt x="1048" y="465"/>
                </a:lnTo>
                <a:lnTo>
                  <a:pt x="1088" y="441"/>
                </a:lnTo>
                <a:lnTo>
                  <a:pt x="1088" y="417"/>
                </a:lnTo>
                <a:lnTo>
                  <a:pt x="1017" y="441"/>
                </a:lnTo>
                <a:lnTo>
                  <a:pt x="937" y="457"/>
                </a:lnTo>
                <a:lnTo>
                  <a:pt x="874" y="465"/>
                </a:lnTo>
                <a:lnTo>
                  <a:pt x="818" y="465"/>
                </a:lnTo>
                <a:lnTo>
                  <a:pt x="754" y="465"/>
                </a:lnTo>
                <a:lnTo>
                  <a:pt x="699" y="457"/>
                </a:lnTo>
                <a:lnTo>
                  <a:pt x="612" y="449"/>
                </a:lnTo>
                <a:lnTo>
                  <a:pt x="556" y="441"/>
                </a:lnTo>
                <a:lnTo>
                  <a:pt x="508" y="425"/>
                </a:lnTo>
                <a:lnTo>
                  <a:pt x="469" y="417"/>
                </a:lnTo>
                <a:lnTo>
                  <a:pt x="421" y="394"/>
                </a:lnTo>
                <a:lnTo>
                  <a:pt x="381" y="378"/>
                </a:lnTo>
                <a:lnTo>
                  <a:pt x="334" y="347"/>
                </a:lnTo>
                <a:lnTo>
                  <a:pt x="286" y="315"/>
                </a:lnTo>
                <a:lnTo>
                  <a:pt x="246" y="284"/>
                </a:lnTo>
                <a:lnTo>
                  <a:pt x="214" y="244"/>
                </a:lnTo>
                <a:lnTo>
                  <a:pt x="183" y="205"/>
                </a:lnTo>
                <a:lnTo>
                  <a:pt x="159" y="150"/>
                </a:lnTo>
                <a:lnTo>
                  <a:pt x="151" y="95"/>
                </a:lnTo>
                <a:lnTo>
                  <a:pt x="143" y="32"/>
                </a:lnTo>
                <a:lnTo>
                  <a:pt x="103" y="32"/>
                </a:lnTo>
                <a:lnTo>
                  <a:pt x="79" y="24"/>
                </a:lnTo>
                <a:lnTo>
                  <a:pt x="56" y="16"/>
                </a:lnTo>
                <a:lnTo>
                  <a:pt x="24" y="8"/>
                </a:lnTo>
                <a:lnTo>
                  <a:pt x="0" y="0"/>
                </a:lnTo>
                <a:lnTo>
                  <a:pt x="8" y="63"/>
                </a:lnTo>
                <a:lnTo>
                  <a:pt x="24" y="118"/>
                </a:lnTo>
              </a:path>
            </a:pathLst>
          </a:custGeom>
          <a:solidFill>
            <a:srgbClr val="8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7" name="Oval 45"/>
          <p:cNvSpPr>
            <a:spLocks noChangeArrowheads="1"/>
          </p:cNvSpPr>
          <p:nvPr/>
        </p:nvSpPr>
        <p:spPr bwMode="auto">
          <a:xfrm>
            <a:off x="6475413" y="2959100"/>
            <a:ext cx="2203450" cy="317500"/>
          </a:xfrm>
          <a:prstGeom prst="ellipse">
            <a:avLst/>
          </a:prstGeom>
          <a:solidFill>
            <a:srgbClr val="C2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8" name="Freeform 46"/>
          <p:cNvSpPr>
            <a:spLocks/>
          </p:cNvSpPr>
          <p:nvPr/>
        </p:nvSpPr>
        <p:spPr bwMode="auto">
          <a:xfrm>
            <a:off x="8096250" y="3184525"/>
            <a:ext cx="611188" cy="534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16" y="94"/>
              </a:cxn>
              <a:cxn ang="0">
                <a:pos x="24" y="133"/>
              </a:cxn>
              <a:cxn ang="0">
                <a:pos x="39" y="180"/>
              </a:cxn>
              <a:cxn ang="0">
                <a:pos x="55" y="211"/>
              </a:cxn>
              <a:cxn ang="0">
                <a:pos x="71" y="250"/>
              </a:cxn>
              <a:cxn ang="0">
                <a:pos x="94" y="273"/>
              </a:cxn>
              <a:cxn ang="0">
                <a:pos x="110" y="297"/>
              </a:cxn>
              <a:cxn ang="0">
                <a:pos x="149" y="320"/>
              </a:cxn>
              <a:cxn ang="0">
                <a:pos x="172" y="328"/>
              </a:cxn>
              <a:cxn ang="0">
                <a:pos x="196" y="336"/>
              </a:cxn>
              <a:cxn ang="0">
                <a:pos x="212" y="336"/>
              </a:cxn>
              <a:cxn ang="0">
                <a:pos x="227" y="328"/>
              </a:cxn>
              <a:cxn ang="0">
                <a:pos x="243" y="320"/>
              </a:cxn>
              <a:cxn ang="0">
                <a:pos x="259" y="313"/>
              </a:cxn>
              <a:cxn ang="0">
                <a:pos x="282" y="289"/>
              </a:cxn>
              <a:cxn ang="0">
                <a:pos x="298" y="273"/>
              </a:cxn>
              <a:cxn ang="0">
                <a:pos x="313" y="242"/>
              </a:cxn>
              <a:cxn ang="0">
                <a:pos x="337" y="219"/>
              </a:cxn>
              <a:cxn ang="0">
                <a:pos x="345" y="188"/>
              </a:cxn>
              <a:cxn ang="0">
                <a:pos x="360" y="148"/>
              </a:cxn>
              <a:cxn ang="0">
                <a:pos x="368" y="109"/>
              </a:cxn>
              <a:cxn ang="0">
                <a:pos x="376" y="78"/>
              </a:cxn>
              <a:cxn ang="0">
                <a:pos x="384" y="39"/>
              </a:cxn>
              <a:cxn ang="0">
                <a:pos x="384" y="0"/>
              </a:cxn>
              <a:cxn ang="0">
                <a:pos x="360" y="16"/>
              </a:cxn>
              <a:cxn ang="0">
                <a:pos x="329" y="16"/>
              </a:cxn>
              <a:cxn ang="0">
                <a:pos x="306" y="23"/>
              </a:cxn>
              <a:cxn ang="0">
                <a:pos x="259" y="31"/>
              </a:cxn>
              <a:cxn ang="0">
                <a:pos x="227" y="39"/>
              </a:cxn>
              <a:cxn ang="0">
                <a:pos x="172" y="47"/>
              </a:cxn>
              <a:cxn ang="0">
                <a:pos x="125" y="55"/>
              </a:cxn>
              <a:cxn ang="0">
                <a:pos x="78" y="55"/>
              </a:cxn>
              <a:cxn ang="0">
                <a:pos x="39" y="55"/>
              </a:cxn>
              <a:cxn ang="0">
                <a:pos x="0" y="63"/>
              </a:cxn>
            </a:cxnLst>
            <a:rect l="0" t="0" r="r" b="b"/>
            <a:pathLst>
              <a:path w="385" h="337">
                <a:moveTo>
                  <a:pt x="0" y="63"/>
                </a:moveTo>
                <a:lnTo>
                  <a:pt x="16" y="94"/>
                </a:lnTo>
                <a:lnTo>
                  <a:pt x="24" y="133"/>
                </a:lnTo>
                <a:lnTo>
                  <a:pt x="39" y="180"/>
                </a:lnTo>
                <a:lnTo>
                  <a:pt x="55" y="211"/>
                </a:lnTo>
                <a:lnTo>
                  <a:pt x="71" y="250"/>
                </a:lnTo>
                <a:lnTo>
                  <a:pt x="94" y="273"/>
                </a:lnTo>
                <a:lnTo>
                  <a:pt x="110" y="297"/>
                </a:lnTo>
                <a:lnTo>
                  <a:pt x="149" y="320"/>
                </a:lnTo>
                <a:lnTo>
                  <a:pt x="172" y="328"/>
                </a:lnTo>
                <a:lnTo>
                  <a:pt x="196" y="336"/>
                </a:lnTo>
                <a:lnTo>
                  <a:pt x="212" y="336"/>
                </a:lnTo>
                <a:lnTo>
                  <a:pt x="227" y="328"/>
                </a:lnTo>
                <a:lnTo>
                  <a:pt x="243" y="320"/>
                </a:lnTo>
                <a:lnTo>
                  <a:pt x="259" y="313"/>
                </a:lnTo>
                <a:lnTo>
                  <a:pt x="282" y="289"/>
                </a:lnTo>
                <a:lnTo>
                  <a:pt x="298" y="273"/>
                </a:lnTo>
                <a:lnTo>
                  <a:pt x="313" y="242"/>
                </a:lnTo>
                <a:lnTo>
                  <a:pt x="337" y="219"/>
                </a:lnTo>
                <a:lnTo>
                  <a:pt x="345" y="188"/>
                </a:lnTo>
                <a:lnTo>
                  <a:pt x="360" y="148"/>
                </a:lnTo>
                <a:lnTo>
                  <a:pt x="368" y="109"/>
                </a:lnTo>
                <a:lnTo>
                  <a:pt x="376" y="78"/>
                </a:lnTo>
                <a:lnTo>
                  <a:pt x="384" y="39"/>
                </a:lnTo>
                <a:lnTo>
                  <a:pt x="384" y="0"/>
                </a:lnTo>
                <a:lnTo>
                  <a:pt x="360" y="16"/>
                </a:lnTo>
                <a:lnTo>
                  <a:pt x="329" y="16"/>
                </a:lnTo>
                <a:lnTo>
                  <a:pt x="306" y="23"/>
                </a:lnTo>
                <a:lnTo>
                  <a:pt x="259" y="31"/>
                </a:lnTo>
                <a:lnTo>
                  <a:pt x="227" y="39"/>
                </a:lnTo>
                <a:lnTo>
                  <a:pt x="172" y="47"/>
                </a:lnTo>
                <a:lnTo>
                  <a:pt x="125" y="55"/>
                </a:lnTo>
                <a:lnTo>
                  <a:pt x="78" y="55"/>
                </a:lnTo>
                <a:lnTo>
                  <a:pt x="39" y="55"/>
                </a:lnTo>
                <a:lnTo>
                  <a:pt x="0" y="63"/>
                </a:lnTo>
              </a:path>
            </a:pathLst>
          </a:custGeom>
          <a:solidFill>
            <a:srgbClr val="A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9" name="Freeform 47"/>
          <p:cNvSpPr>
            <a:spLocks/>
          </p:cNvSpPr>
          <p:nvPr/>
        </p:nvSpPr>
        <p:spPr bwMode="auto">
          <a:xfrm>
            <a:off x="8367713" y="2667000"/>
            <a:ext cx="344487" cy="1106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16"/>
              </a:cxn>
              <a:cxn ang="0">
                <a:pos x="23" y="40"/>
              </a:cxn>
              <a:cxn ang="0">
                <a:pos x="31" y="63"/>
              </a:cxn>
              <a:cxn ang="0">
                <a:pos x="46" y="103"/>
              </a:cxn>
              <a:cxn ang="0">
                <a:pos x="77" y="166"/>
              </a:cxn>
              <a:cxn ang="0">
                <a:pos x="108" y="229"/>
              </a:cxn>
              <a:cxn ang="0">
                <a:pos x="139" y="293"/>
              </a:cxn>
              <a:cxn ang="0">
                <a:pos x="162" y="348"/>
              </a:cxn>
              <a:cxn ang="0">
                <a:pos x="177" y="403"/>
              </a:cxn>
              <a:cxn ang="0">
                <a:pos x="201" y="475"/>
              </a:cxn>
              <a:cxn ang="0">
                <a:pos x="208" y="514"/>
              </a:cxn>
              <a:cxn ang="0">
                <a:pos x="208" y="562"/>
              </a:cxn>
              <a:cxn ang="0">
                <a:pos x="216" y="601"/>
              </a:cxn>
              <a:cxn ang="0">
                <a:pos x="208" y="633"/>
              </a:cxn>
              <a:cxn ang="0">
                <a:pos x="201" y="656"/>
              </a:cxn>
              <a:cxn ang="0">
                <a:pos x="185" y="680"/>
              </a:cxn>
              <a:cxn ang="0">
                <a:pos x="177" y="696"/>
              </a:cxn>
              <a:cxn ang="0">
                <a:pos x="177" y="649"/>
              </a:cxn>
              <a:cxn ang="0">
                <a:pos x="177" y="617"/>
              </a:cxn>
              <a:cxn ang="0">
                <a:pos x="177" y="593"/>
              </a:cxn>
              <a:cxn ang="0">
                <a:pos x="170" y="546"/>
              </a:cxn>
              <a:cxn ang="0">
                <a:pos x="162" y="514"/>
              </a:cxn>
              <a:cxn ang="0">
                <a:pos x="154" y="475"/>
              </a:cxn>
              <a:cxn ang="0">
                <a:pos x="139" y="435"/>
              </a:cxn>
              <a:cxn ang="0">
                <a:pos x="131" y="395"/>
              </a:cxn>
              <a:cxn ang="0">
                <a:pos x="108" y="348"/>
              </a:cxn>
              <a:cxn ang="0">
                <a:pos x="85" y="293"/>
              </a:cxn>
              <a:cxn ang="0">
                <a:pos x="62" y="245"/>
              </a:cxn>
              <a:cxn ang="0">
                <a:pos x="39" y="206"/>
              </a:cxn>
              <a:cxn ang="0">
                <a:pos x="23" y="174"/>
              </a:cxn>
              <a:cxn ang="0">
                <a:pos x="0" y="134"/>
              </a:cxn>
              <a:cxn ang="0">
                <a:pos x="23" y="150"/>
              </a:cxn>
              <a:cxn ang="0">
                <a:pos x="31" y="150"/>
              </a:cxn>
              <a:cxn ang="0">
                <a:pos x="39" y="142"/>
              </a:cxn>
              <a:cxn ang="0">
                <a:pos x="31" y="119"/>
              </a:cxn>
              <a:cxn ang="0">
                <a:pos x="31" y="103"/>
              </a:cxn>
              <a:cxn ang="0">
                <a:pos x="23" y="71"/>
              </a:cxn>
              <a:cxn ang="0">
                <a:pos x="15" y="47"/>
              </a:cxn>
              <a:cxn ang="0">
                <a:pos x="8" y="24"/>
              </a:cxn>
              <a:cxn ang="0">
                <a:pos x="0" y="0"/>
              </a:cxn>
            </a:cxnLst>
            <a:rect l="0" t="0" r="r" b="b"/>
            <a:pathLst>
              <a:path w="217" h="697">
                <a:moveTo>
                  <a:pt x="0" y="0"/>
                </a:moveTo>
                <a:lnTo>
                  <a:pt x="8" y="16"/>
                </a:lnTo>
                <a:lnTo>
                  <a:pt x="23" y="40"/>
                </a:lnTo>
                <a:lnTo>
                  <a:pt x="31" y="63"/>
                </a:lnTo>
                <a:lnTo>
                  <a:pt x="46" y="103"/>
                </a:lnTo>
                <a:lnTo>
                  <a:pt x="77" y="166"/>
                </a:lnTo>
                <a:lnTo>
                  <a:pt x="108" y="229"/>
                </a:lnTo>
                <a:lnTo>
                  <a:pt x="139" y="293"/>
                </a:lnTo>
                <a:lnTo>
                  <a:pt x="162" y="348"/>
                </a:lnTo>
                <a:lnTo>
                  <a:pt x="177" y="403"/>
                </a:lnTo>
                <a:lnTo>
                  <a:pt x="201" y="475"/>
                </a:lnTo>
                <a:lnTo>
                  <a:pt x="208" y="514"/>
                </a:lnTo>
                <a:lnTo>
                  <a:pt x="208" y="562"/>
                </a:lnTo>
                <a:lnTo>
                  <a:pt x="216" y="601"/>
                </a:lnTo>
                <a:lnTo>
                  <a:pt x="208" y="633"/>
                </a:lnTo>
                <a:lnTo>
                  <a:pt x="201" y="656"/>
                </a:lnTo>
                <a:lnTo>
                  <a:pt x="185" y="680"/>
                </a:lnTo>
                <a:lnTo>
                  <a:pt x="177" y="696"/>
                </a:lnTo>
                <a:lnTo>
                  <a:pt x="177" y="649"/>
                </a:lnTo>
                <a:lnTo>
                  <a:pt x="177" y="617"/>
                </a:lnTo>
                <a:lnTo>
                  <a:pt x="177" y="593"/>
                </a:lnTo>
                <a:lnTo>
                  <a:pt x="170" y="546"/>
                </a:lnTo>
                <a:lnTo>
                  <a:pt x="162" y="514"/>
                </a:lnTo>
                <a:lnTo>
                  <a:pt x="154" y="475"/>
                </a:lnTo>
                <a:lnTo>
                  <a:pt x="139" y="435"/>
                </a:lnTo>
                <a:lnTo>
                  <a:pt x="131" y="395"/>
                </a:lnTo>
                <a:lnTo>
                  <a:pt x="108" y="348"/>
                </a:lnTo>
                <a:lnTo>
                  <a:pt x="85" y="293"/>
                </a:lnTo>
                <a:lnTo>
                  <a:pt x="62" y="245"/>
                </a:lnTo>
                <a:lnTo>
                  <a:pt x="39" y="206"/>
                </a:lnTo>
                <a:lnTo>
                  <a:pt x="23" y="174"/>
                </a:lnTo>
                <a:lnTo>
                  <a:pt x="0" y="134"/>
                </a:lnTo>
                <a:lnTo>
                  <a:pt x="23" y="150"/>
                </a:lnTo>
                <a:lnTo>
                  <a:pt x="31" y="150"/>
                </a:lnTo>
                <a:lnTo>
                  <a:pt x="39" y="142"/>
                </a:lnTo>
                <a:lnTo>
                  <a:pt x="31" y="119"/>
                </a:lnTo>
                <a:lnTo>
                  <a:pt x="31" y="103"/>
                </a:lnTo>
                <a:lnTo>
                  <a:pt x="23" y="71"/>
                </a:lnTo>
                <a:lnTo>
                  <a:pt x="15" y="47"/>
                </a:lnTo>
                <a:lnTo>
                  <a:pt x="8" y="24"/>
                </a:lnTo>
                <a:lnTo>
                  <a:pt x="0" y="0"/>
                </a:lnTo>
              </a:path>
            </a:pathLst>
          </a:custGeom>
          <a:solidFill>
            <a:srgbClr val="C0C0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0" name="Freeform 48"/>
          <p:cNvSpPr>
            <a:spLocks/>
          </p:cNvSpPr>
          <p:nvPr/>
        </p:nvSpPr>
        <p:spPr bwMode="auto">
          <a:xfrm>
            <a:off x="6424613" y="2743200"/>
            <a:ext cx="306387" cy="750888"/>
          </a:xfrm>
          <a:custGeom>
            <a:avLst/>
            <a:gdLst/>
            <a:ahLst/>
            <a:cxnLst>
              <a:cxn ang="0">
                <a:pos x="192" y="63"/>
              </a:cxn>
              <a:cxn ang="0">
                <a:pos x="192" y="31"/>
              </a:cxn>
              <a:cxn ang="0">
                <a:pos x="192" y="0"/>
              </a:cxn>
              <a:cxn ang="0">
                <a:pos x="177" y="39"/>
              </a:cxn>
              <a:cxn ang="0">
                <a:pos x="146" y="94"/>
              </a:cxn>
              <a:cxn ang="0">
                <a:pos x="115" y="157"/>
              </a:cxn>
              <a:cxn ang="0">
                <a:pos x="84" y="228"/>
              </a:cxn>
              <a:cxn ang="0">
                <a:pos x="54" y="299"/>
              </a:cxn>
              <a:cxn ang="0">
                <a:pos x="31" y="354"/>
              </a:cxn>
              <a:cxn ang="0">
                <a:pos x="15" y="417"/>
              </a:cxn>
              <a:cxn ang="0">
                <a:pos x="0" y="464"/>
              </a:cxn>
              <a:cxn ang="0">
                <a:pos x="15" y="472"/>
              </a:cxn>
              <a:cxn ang="0">
                <a:pos x="31" y="464"/>
              </a:cxn>
              <a:cxn ang="0">
                <a:pos x="46" y="441"/>
              </a:cxn>
              <a:cxn ang="0">
                <a:pos x="61" y="393"/>
              </a:cxn>
              <a:cxn ang="0">
                <a:pos x="84" y="338"/>
              </a:cxn>
              <a:cxn ang="0">
                <a:pos x="100" y="291"/>
              </a:cxn>
              <a:cxn ang="0">
                <a:pos x="123" y="244"/>
              </a:cxn>
              <a:cxn ang="0">
                <a:pos x="146" y="197"/>
              </a:cxn>
              <a:cxn ang="0">
                <a:pos x="169" y="142"/>
              </a:cxn>
              <a:cxn ang="0">
                <a:pos x="184" y="94"/>
              </a:cxn>
              <a:cxn ang="0">
                <a:pos x="192" y="63"/>
              </a:cxn>
            </a:cxnLst>
            <a:rect l="0" t="0" r="r" b="b"/>
            <a:pathLst>
              <a:path w="193" h="473">
                <a:moveTo>
                  <a:pt x="192" y="63"/>
                </a:moveTo>
                <a:lnTo>
                  <a:pt x="192" y="31"/>
                </a:lnTo>
                <a:lnTo>
                  <a:pt x="192" y="0"/>
                </a:lnTo>
                <a:lnTo>
                  <a:pt x="177" y="39"/>
                </a:lnTo>
                <a:lnTo>
                  <a:pt x="146" y="94"/>
                </a:lnTo>
                <a:lnTo>
                  <a:pt x="115" y="157"/>
                </a:lnTo>
                <a:lnTo>
                  <a:pt x="84" y="228"/>
                </a:lnTo>
                <a:lnTo>
                  <a:pt x="54" y="299"/>
                </a:lnTo>
                <a:lnTo>
                  <a:pt x="31" y="354"/>
                </a:lnTo>
                <a:lnTo>
                  <a:pt x="15" y="417"/>
                </a:lnTo>
                <a:lnTo>
                  <a:pt x="0" y="464"/>
                </a:lnTo>
                <a:lnTo>
                  <a:pt x="15" y="472"/>
                </a:lnTo>
                <a:lnTo>
                  <a:pt x="31" y="464"/>
                </a:lnTo>
                <a:lnTo>
                  <a:pt x="46" y="441"/>
                </a:lnTo>
                <a:lnTo>
                  <a:pt x="61" y="393"/>
                </a:lnTo>
                <a:lnTo>
                  <a:pt x="84" y="338"/>
                </a:lnTo>
                <a:lnTo>
                  <a:pt x="100" y="291"/>
                </a:lnTo>
                <a:lnTo>
                  <a:pt x="123" y="244"/>
                </a:lnTo>
                <a:lnTo>
                  <a:pt x="146" y="197"/>
                </a:lnTo>
                <a:lnTo>
                  <a:pt x="169" y="142"/>
                </a:lnTo>
                <a:lnTo>
                  <a:pt x="184" y="94"/>
                </a:lnTo>
                <a:lnTo>
                  <a:pt x="192" y="63"/>
                </a:lnTo>
              </a:path>
            </a:pathLst>
          </a:custGeom>
          <a:solidFill>
            <a:srgbClr val="8080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1" name="Freeform 49"/>
          <p:cNvSpPr>
            <a:spLocks/>
          </p:cNvSpPr>
          <p:nvPr/>
        </p:nvSpPr>
        <p:spPr bwMode="auto">
          <a:xfrm>
            <a:off x="6329363" y="3114675"/>
            <a:ext cx="2425700" cy="1344613"/>
          </a:xfrm>
          <a:custGeom>
            <a:avLst/>
            <a:gdLst/>
            <a:ahLst/>
            <a:cxnLst>
              <a:cxn ang="0">
                <a:pos x="65" y="47"/>
              </a:cxn>
              <a:cxn ang="0">
                <a:pos x="28" y="111"/>
              </a:cxn>
              <a:cxn ang="0">
                <a:pos x="9" y="185"/>
              </a:cxn>
              <a:cxn ang="0">
                <a:pos x="0" y="260"/>
              </a:cxn>
              <a:cxn ang="0">
                <a:pos x="0" y="335"/>
              </a:cxn>
              <a:cxn ang="0">
                <a:pos x="9" y="409"/>
              </a:cxn>
              <a:cxn ang="0">
                <a:pos x="37" y="484"/>
              </a:cxn>
              <a:cxn ang="0">
                <a:pos x="55" y="558"/>
              </a:cxn>
              <a:cxn ang="0">
                <a:pos x="120" y="632"/>
              </a:cxn>
              <a:cxn ang="0">
                <a:pos x="175" y="679"/>
              </a:cxn>
              <a:cxn ang="0">
                <a:pos x="239" y="716"/>
              </a:cxn>
              <a:cxn ang="0">
                <a:pos x="304" y="753"/>
              </a:cxn>
              <a:cxn ang="0">
                <a:pos x="377" y="781"/>
              </a:cxn>
              <a:cxn ang="0">
                <a:pos x="451" y="799"/>
              </a:cxn>
              <a:cxn ang="0">
                <a:pos x="534" y="819"/>
              </a:cxn>
              <a:cxn ang="0">
                <a:pos x="626" y="837"/>
              </a:cxn>
              <a:cxn ang="0">
                <a:pos x="699" y="846"/>
              </a:cxn>
              <a:cxn ang="0">
                <a:pos x="773" y="837"/>
              </a:cxn>
              <a:cxn ang="0">
                <a:pos x="846" y="837"/>
              </a:cxn>
              <a:cxn ang="0">
                <a:pos x="911" y="819"/>
              </a:cxn>
              <a:cxn ang="0">
                <a:pos x="984" y="810"/>
              </a:cxn>
              <a:cxn ang="0">
                <a:pos x="1058" y="790"/>
              </a:cxn>
              <a:cxn ang="0">
                <a:pos x="1131" y="772"/>
              </a:cxn>
              <a:cxn ang="0">
                <a:pos x="1205" y="753"/>
              </a:cxn>
              <a:cxn ang="0">
                <a:pos x="1242" y="735"/>
              </a:cxn>
              <a:cxn ang="0">
                <a:pos x="1269" y="716"/>
              </a:cxn>
              <a:cxn ang="0">
                <a:pos x="1334" y="670"/>
              </a:cxn>
              <a:cxn ang="0">
                <a:pos x="1398" y="623"/>
              </a:cxn>
              <a:cxn ang="0">
                <a:pos x="1453" y="568"/>
              </a:cxn>
              <a:cxn ang="0">
                <a:pos x="1490" y="493"/>
              </a:cxn>
              <a:cxn ang="0">
                <a:pos x="1518" y="418"/>
              </a:cxn>
              <a:cxn ang="0">
                <a:pos x="1527" y="344"/>
              </a:cxn>
              <a:cxn ang="0">
                <a:pos x="1518" y="269"/>
              </a:cxn>
              <a:cxn ang="0">
                <a:pos x="1508" y="195"/>
              </a:cxn>
              <a:cxn ang="0">
                <a:pos x="1490" y="120"/>
              </a:cxn>
              <a:cxn ang="0">
                <a:pos x="1462" y="36"/>
              </a:cxn>
              <a:cxn ang="0">
                <a:pos x="1389" y="47"/>
              </a:cxn>
              <a:cxn ang="0">
                <a:pos x="1315" y="56"/>
              </a:cxn>
              <a:cxn ang="0">
                <a:pos x="1242" y="83"/>
              </a:cxn>
              <a:cxn ang="0">
                <a:pos x="1168" y="83"/>
              </a:cxn>
              <a:cxn ang="0">
                <a:pos x="1095" y="93"/>
              </a:cxn>
              <a:cxn ang="0">
                <a:pos x="1021" y="93"/>
              </a:cxn>
              <a:cxn ang="0">
                <a:pos x="938" y="111"/>
              </a:cxn>
              <a:cxn ang="0">
                <a:pos x="865" y="111"/>
              </a:cxn>
              <a:cxn ang="0">
                <a:pos x="791" y="93"/>
              </a:cxn>
              <a:cxn ang="0">
                <a:pos x="718" y="74"/>
              </a:cxn>
              <a:cxn ang="0">
                <a:pos x="644" y="93"/>
              </a:cxn>
              <a:cxn ang="0">
                <a:pos x="561" y="93"/>
              </a:cxn>
              <a:cxn ang="0">
                <a:pos x="488" y="83"/>
              </a:cxn>
              <a:cxn ang="0">
                <a:pos x="414" y="83"/>
              </a:cxn>
              <a:cxn ang="0">
                <a:pos x="341" y="74"/>
              </a:cxn>
              <a:cxn ang="0">
                <a:pos x="267" y="74"/>
              </a:cxn>
              <a:cxn ang="0">
                <a:pos x="193" y="47"/>
              </a:cxn>
              <a:cxn ang="0">
                <a:pos x="111" y="27"/>
              </a:cxn>
            </a:cxnLst>
            <a:rect l="0" t="0" r="r" b="b"/>
            <a:pathLst>
              <a:path w="1528" h="847">
                <a:moveTo>
                  <a:pt x="83" y="0"/>
                </a:moveTo>
                <a:lnTo>
                  <a:pt x="83" y="18"/>
                </a:lnTo>
                <a:lnTo>
                  <a:pt x="65" y="27"/>
                </a:lnTo>
                <a:lnTo>
                  <a:pt x="65" y="47"/>
                </a:lnTo>
                <a:lnTo>
                  <a:pt x="46" y="56"/>
                </a:lnTo>
                <a:lnTo>
                  <a:pt x="37" y="74"/>
                </a:lnTo>
                <a:lnTo>
                  <a:pt x="28" y="93"/>
                </a:lnTo>
                <a:lnTo>
                  <a:pt x="28" y="111"/>
                </a:lnTo>
                <a:lnTo>
                  <a:pt x="19" y="130"/>
                </a:lnTo>
                <a:lnTo>
                  <a:pt x="19" y="149"/>
                </a:lnTo>
                <a:lnTo>
                  <a:pt x="19" y="167"/>
                </a:lnTo>
                <a:lnTo>
                  <a:pt x="9" y="185"/>
                </a:lnTo>
                <a:lnTo>
                  <a:pt x="9" y="204"/>
                </a:lnTo>
                <a:lnTo>
                  <a:pt x="9" y="223"/>
                </a:lnTo>
                <a:lnTo>
                  <a:pt x="9" y="242"/>
                </a:lnTo>
                <a:lnTo>
                  <a:pt x="0" y="260"/>
                </a:lnTo>
                <a:lnTo>
                  <a:pt x="0" y="278"/>
                </a:lnTo>
                <a:lnTo>
                  <a:pt x="0" y="298"/>
                </a:lnTo>
                <a:lnTo>
                  <a:pt x="0" y="316"/>
                </a:lnTo>
                <a:lnTo>
                  <a:pt x="0" y="335"/>
                </a:lnTo>
                <a:lnTo>
                  <a:pt x="0" y="353"/>
                </a:lnTo>
                <a:lnTo>
                  <a:pt x="0" y="371"/>
                </a:lnTo>
                <a:lnTo>
                  <a:pt x="9" y="391"/>
                </a:lnTo>
                <a:lnTo>
                  <a:pt x="9" y="409"/>
                </a:lnTo>
                <a:lnTo>
                  <a:pt x="19" y="428"/>
                </a:lnTo>
                <a:lnTo>
                  <a:pt x="28" y="446"/>
                </a:lnTo>
                <a:lnTo>
                  <a:pt x="28" y="464"/>
                </a:lnTo>
                <a:lnTo>
                  <a:pt x="37" y="484"/>
                </a:lnTo>
                <a:lnTo>
                  <a:pt x="37" y="502"/>
                </a:lnTo>
                <a:lnTo>
                  <a:pt x="37" y="521"/>
                </a:lnTo>
                <a:lnTo>
                  <a:pt x="46" y="539"/>
                </a:lnTo>
                <a:lnTo>
                  <a:pt x="55" y="558"/>
                </a:lnTo>
                <a:lnTo>
                  <a:pt x="65" y="577"/>
                </a:lnTo>
                <a:lnTo>
                  <a:pt x="83" y="595"/>
                </a:lnTo>
                <a:lnTo>
                  <a:pt x="101" y="613"/>
                </a:lnTo>
                <a:lnTo>
                  <a:pt x="120" y="632"/>
                </a:lnTo>
                <a:lnTo>
                  <a:pt x="129" y="651"/>
                </a:lnTo>
                <a:lnTo>
                  <a:pt x="147" y="651"/>
                </a:lnTo>
                <a:lnTo>
                  <a:pt x="157" y="670"/>
                </a:lnTo>
                <a:lnTo>
                  <a:pt x="175" y="679"/>
                </a:lnTo>
                <a:lnTo>
                  <a:pt x="193" y="688"/>
                </a:lnTo>
                <a:lnTo>
                  <a:pt x="212" y="697"/>
                </a:lnTo>
                <a:lnTo>
                  <a:pt x="221" y="716"/>
                </a:lnTo>
                <a:lnTo>
                  <a:pt x="239" y="716"/>
                </a:lnTo>
                <a:lnTo>
                  <a:pt x="249" y="735"/>
                </a:lnTo>
                <a:lnTo>
                  <a:pt x="267" y="735"/>
                </a:lnTo>
                <a:lnTo>
                  <a:pt x="285" y="744"/>
                </a:lnTo>
                <a:lnTo>
                  <a:pt x="304" y="753"/>
                </a:lnTo>
                <a:lnTo>
                  <a:pt x="322" y="763"/>
                </a:lnTo>
                <a:lnTo>
                  <a:pt x="341" y="772"/>
                </a:lnTo>
                <a:lnTo>
                  <a:pt x="359" y="781"/>
                </a:lnTo>
                <a:lnTo>
                  <a:pt x="377" y="781"/>
                </a:lnTo>
                <a:lnTo>
                  <a:pt x="396" y="790"/>
                </a:lnTo>
                <a:lnTo>
                  <a:pt x="414" y="799"/>
                </a:lnTo>
                <a:lnTo>
                  <a:pt x="432" y="799"/>
                </a:lnTo>
                <a:lnTo>
                  <a:pt x="451" y="799"/>
                </a:lnTo>
                <a:lnTo>
                  <a:pt x="469" y="799"/>
                </a:lnTo>
                <a:lnTo>
                  <a:pt x="488" y="810"/>
                </a:lnTo>
                <a:lnTo>
                  <a:pt x="515" y="810"/>
                </a:lnTo>
                <a:lnTo>
                  <a:pt x="534" y="819"/>
                </a:lnTo>
                <a:lnTo>
                  <a:pt x="552" y="819"/>
                </a:lnTo>
                <a:lnTo>
                  <a:pt x="570" y="828"/>
                </a:lnTo>
                <a:lnTo>
                  <a:pt x="607" y="828"/>
                </a:lnTo>
                <a:lnTo>
                  <a:pt x="626" y="837"/>
                </a:lnTo>
                <a:lnTo>
                  <a:pt x="644" y="837"/>
                </a:lnTo>
                <a:lnTo>
                  <a:pt x="662" y="837"/>
                </a:lnTo>
                <a:lnTo>
                  <a:pt x="681" y="846"/>
                </a:lnTo>
                <a:lnTo>
                  <a:pt x="699" y="846"/>
                </a:lnTo>
                <a:lnTo>
                  <a:pt x="718" y="846"/>
                </a:lnTo>
                <a:lnTo>
                  <a:pt x="736" y="837"/>
                </a:lnTo>
                <a:lnTo>
                  <a:pt x="754" y="837"/>
                </a:lnTo>
                <a:lnTo>
                  <a:pt x="773" y="837"/>
                </a:lnTo>
                <a:lnTo>
                  <a:pt x="791" y="828"/>
                </a:lnTo>
                <a:lnTo>
                  <a:pt x="809" y="828"/>
                </a:lnTo>
                <a:lnTo>
                  <a:pt x="828" y="837"/>
                </a:lnTo>
                <a:lnTo>
                  <a:pt x="846" y="837"/>
                </a:lnTo>
                <a:lnTo>
                  <a:pt x="865" y="837"/>
                </a:lnTo>
                <a:lnTo>
                  <a:pt x="883" y="837"/>
                </a:lnTo>
                <a:lnTo>
                  <a:pt x="892" y="819"/>
                </a:lnTo>
                <a:lnTo>
                  <a:pt x="911" y="819"/>
                </a:lnTo>
                <a:lnTo>
                  <a:pt x="929" y="819"/>
                </a:lnTo>
                <a:lnTo>
                  <a:pt x="947" y="819"/>
                </a:lnTo>
                <a:lnTo>
                  <a:pt x="966" y="810"/>
                </a:lnTo>
                <a:lnTo>
                  <a:pt x="984" y="810"/>
                </a:lnTo>
                <a:lnTo>
                  <a:pt x="1003" y="799"/>
                </a:lnTo>
                <a:lnTo>
                  <a:pt x="1021" y="799"/>
                </a:lnTo>
                <a:lnTo>
                  <a:pt x="1039" y="799"/>
                </a:lnTo>
                <a:lnTo>
                  <a:pt x="1058" y="790"/>
                </a:lnTo>
                <a:lnTo>
                  <a:pt x="1076" y="790"/>
                </a:lnTo>
                <a:lnTo>
                  <a:pt x="1095" y="781"/>
                </a:lnTo>
                <a:lnTo>
                  <a:pt x="1113" y="772"/>
                </a:lnTo>
                <a:lnTo>
                  <a:pt x="1131" y="772"/>
                </a:lnTo>
                <a:lnTo>
                  <a:pt x="1150" y="772"/>
                </a:lnTo>
                <a:lnTo>
                  <a:pt x="1168" y="763"/>
                </a:lnTo>
                <a:lnTo>
                  <a:pt x="1186" y="763"/>
                </a:lnTo>
                <a:lnTo>
                  <a:pt x="1205" y="753"/>
                </a:lnTo>
                <a:lnTo>
                  <a:pt x="1223" y="744"/>
                </a:lnTo>
                <a:lnTo>
                  <a:pt x="1242" y="735"/>
                </a:lnTo>
                <a:lnTo>
                  <a:pt x="1260" y="726"/>
                </a:lnTo>
                <a:lnTo>
                  <a:pt x="1242" y="735"/>
                </a:lnTo>
                <a:lnTo>
                  <a:pt x="1251" y="716"/>
                </a:lnTo>
                <a:lnTo>
                  <a:pt x="1232" y="735"/>
                </a:lnTo>
                <a:lnTo>
                  <a:pt x="1251" y="726"/>
                </a:lnTo>
                <a:lnTo>
                  <a:pt x="1269" y="716"/>
                </a:lnTo>
                <a:lnTo>
                  <a:pt x="1288" y="706"/>
                </a:lnTo>
                <a:lnTo>
                  <a:pt x="1306" y="697"/>
                </a:lnTo>
                <a:lnTo>
                  <a:pt x="1324" y="688"/>
                </a:lnTo>
                <a:lnTo>
                  <a:pt x="1334" y="670"/>
                </a:lnTo>
                <a:lnTo>
                  <a:pt x="1352" y="660"/>
                </a:lnTo>
                <a:lnTo>
                  <a:pt x="1370" y="651"/>
                </a:lnTo>
                <a:lnTo>
                  <a:pt x="1389" y="642"/>
                </a:lnTo>
                <a:lnTo>
                  <a:pt x="1398" y="623"/>
                </a:lnTo>
                <a:lnTo>
                  <a:pt x="1416" y="613"/>
                </a:lnTo>
                <a:lnTo>
                  <a:pt x="1426" y="595"/>
                </a:lnTo>
                <a:lnTo>
                  <a:pt x="1435" y="577"/>
                </a:lnTo>
                <a:lnTo>
                  <a:pt x="1453" y="568"/>
                </a:lnTo>
                <a:lnTo>
                  <a:pt x="1462" y="548"/>
                </a:lnTo>
                <a:lnTo>
                  <a:pt x="1472" y="530"/>
                </a:lnTo>
                <a:lnTo>
                  <a:pt x="1481" y="511"/>
                </a:lnTo>
                <a:lnTo>
                  <a:pt x="1490" y="493"/>
                </a:lnTo>
                <a:lnTo>
                  <a:pt x="1499" y="475"/>
                </a:lnTo>
                <a:lnTo>
                  <a:pt x="1499" y="455"/>
                </a:lnTo>
                <a:lnTo>
                  <a:pt x="1508" y="437"/>
                </a:lnTo>
                <a:lnTo>
                  <a:pt x="1518" y="418"/>
                </a:lnTo>
                <a:lnTo>
                  <a:pt x="1518" y="400"/>
                </a:lnTo>
                <a:lnTo>
                  <a:pt x="1518" y="382"/>
                </a:lnTo>
                <a:lnTo>
                  <a:pt x="1518" y="362"/>
                </a:lnTo>
                <a:lnTo>
                  <a:pt x="1527" y="344"/>
                </a:lnTo>
                <a:lnTo>
                  <a:pt x="1527" y="325"/>
                </a:lnTo>
                <a:lnTo>
                  <a:pt x="1527" y="307"/>
                </a:lnTo>
                <a:lnTo>
                  <a:pt x="1518" y="288"/>
                </a:lnTo>
                <a:lnTo>
                  <a:pt x="1518" y="269"/>
                </a:lnTo>
                <a:lnTo>
                  <a:pt x="1518" y="251"/>
                </a:lnTo>
                <a:lnTo>
                  <a:pt x="1518" y="232"/>
                </a:lnTo>
                <a:lnTo>
                  <a:pt x="1508" y="214"/>
                </a:lnTo>
                <a:lnTo>
                  <a:pt x="1508" y="195"/>
                </a:lnTo>
                <a:lnTo>
                  <a:pt x="1499" y="176"/>
                </a:lnTo>
                <a:lnTo>
                  <a:pt x="1499" y="158"/>
                </a:lnTo>
                <a:lnTo>
                  <a:pt x="1490" y="140"/>
                </a:lnTo>
                <a:lnTo>
                  <a:pt x="1490" y="120"/>
                </a:lnTo>
                <a:lnTo>
                  <a:pt x="1481" y="102"/>
                </a:lnTo>
                <a:lnTo>
                  <a:pt x="1481" y="74"/>
                </a:lnTo>
                <a:lnTo>
                  <a:pt x="1472" y="56"/>
                </a:lnTo>
                <a:lnTo>
                  <a:pt x="1462" y="36"/>
                </a:lnTo>
                <a:lnTo>
                  <a:pt x="1444" y="36"/>
                </a:lnTo>
                <a:lnTo>
                  <a:pt x="1426" y="36"/>
                </a:lnTo>
                <a:lnTo>
                  <a:pt x="1407" y="47"/>
                </a:lnTo>
                <a:lnTo>
                  <a:pt x="1389" y="47"/>
                </a:lnTo>
                <a:lnTo>
                  <a:pt x="1370" y="47"/>
                </a:lnTo>
                <a:lnTo>
                  <a:pt x="1352" y="47"/>
                </a:lnTo>
                <a:lnTo>
                  <a:pt x="1334" y="56"/>
                </a:lnTo>
                <a:lnTo>
                  <a:pt x="1315" y="56"/>
                </a:lnTo>
                <a:lnTo>
                  <a:pt x="1297" y="56"/>
                </a:lnTo>
                <a:lnTo>
                  <a:pt x="1278" y="65"/>
                </a:lnTo>
                <a:lnTo>
                  <a:pt x="1260" y="74"/>
                </a:lnTo>
                <a:lnTo>
                  <a:pt x="1242" y="83"/>
                </a:lnTo>
                <a:lnTo>
                  <a:pt x="1223" y="83"/>
                </a:lnTo>
                <a:lnTo>
                  <a:pt x="1205" y="83"/>
                </a:lnTo>
                <a:lnTo>
                  <a:pt x="1186" y="83"/>
                </a:lnTo>
                <a:lnTo>
                  <a:pt x="1168" y="83"/>
                </a:lnTo>
                <a:lnTo>
                  <a:pt x="1150" y="83"/>
                </a:lnTo>
                <a:lnTo>
                  <a:pt x="1131" y="83"/>
                </a:lnTo>
                <a:lnTo>
                  <a:pt x="1113" y="93"/>
                </a:lnTo>
                <a:lnTo>
                  <a:pt x="1095" y="93"/>
                </a:lnTo>
                <a:lnTo>
                  <a:pt x="1076" y="93"/>
                </a:lnTo>
                <a:lnTo>
                  <a:pt x="1058" y="93"/>
                </a:lnTo>
                <a:lnTo>
                  <a:pt x="1039" y="93"/>
                </a:lnTo>
                <a:lnTo>
                  <a:pt x="1021" y="93"/>
                </a:lnTo>
                <a:lnTo>
                  <a:pt x="1003" y="102"/>
                </a:lnTo>
                <a:lnTo>
                  <a:pt x="984" y="102"/>
                </a:lnTo>
                <a:lnTo>
                  <a:pt x="966" y="111"/>
                </a:lnTo>
                <a:lnTo>
                  <a:pt x="938" y="111"/>
                </a:lnTo>
                <a:lnTo>
                  <a:pt x="920" y="111"/>
                </a:lnTo>
                <a:lnTo>
                  <a:pt x="901" y="111"/>
                </a:lnTo>
                <a:lnTo>
                  <a:pt x="883" y="111"/>
                </a:lnTo>
                <a:lnTo>
                  <a:pt x="865" y="111"/>
                </a:lnTo>
                <a:lnTo>
                  <a:pt x="846" y="111"/>
                </a:lnTo>
                <a:lnTo>
                  <a:pt x="828" y="102"/>
                </a:lnTo>
                <a:lnTo>
                  <a:pt x="809" y="102"/>
                </a:lnTo>
                <a:lnTo>
                  <a:pt x="791" y="93"/>
                </a:lnTo>
                <a:lnTo>
                  <a:pt x="773" y="93"/>
                </a:lnTo>
                <a:lnTo>
                  <a:pt x="754" y="83"/>
                </a:lnTo>
                <a:lnTo>
                  <a:pt x="736" y="74"/>
                </a:lnTo>
                <a:lnTo>
                  <a:pt x="718" y="74"/>
                </a:lnTo>
                <a:lnTo>
                  <a:pt x="699" y="74"/>
                </a:lnTo>
                <a:lnTo>
                  <a:pt x="681" y="83"/>
                </a:lnTo>
                <a:lnTo>
                  <a:pt x="662" y="83"/>
                </a:lnTo>
                <a:lnTo>
                  <a:pt x="644" y="93"/>
                </a:lnTo>
                <a:lnTo>
                  <a:pt x="626" y="93"/>
                </a:lnTo>
                <a:lnTo>
                  <a:pt x="598" y="93"/>
                </a:lnTo>
                <a:lnTo>
                  <a:pt x="580" y="93"/>
                </a:lnTo>
                <a:lnTo>
                  <a:pt x="561" y="93"/>
                </a:lnTo>
                <a:lnTo>
                  <a:pt x="543" y="93"/>
                </a:lnTo>
                <a:lnTo>
                  <a:pt x="524" y="93"/>
                </a:lnTo>
                <a:lnTo>
                  <a:pt x="506" y="93"/>
                </a:lnTo>
                <a:lnTo>
                  <a:pt x="488" y="83"/>
                </a:lnTo>
                <a:lnTo>
                  <a:pt x="469" y="83"/>
                </a:lnTo>
                <a:lnTo>
                  <a:pt x="451" y="83"/>
                </a:lnTo>
                <a:lnTo>
                  <a:pt x="432" y="83"/>
                </a:lnTo>
                <a:lnTo>
                  <a:pt x="414" y="83"/>
                </a:lnTo>
                <a:lnTo>
                  <a:pt x="396" y="74"/>
                </a:lnTo>
                <a:lnTo>
                  <a:pt x="377" y="74"/>
                </a:lnTo>
                <a:lnTo>
                  <a:pt x="359" y="74"/>
                </a:lnTo>
                <a:lnTo>
                  <a:pt x="341" y="74"/>
                </a:lnTo>
                <a:lnTo>
                  <a:pt x="322" y="74"/>
                </a:lnTo>
                <a:lnTo>
                  <a:pt x="304" y="74"/>
                </a:lnTo>
                <a:lnTo>
                  <a:pt x="285" y="74"/>
                </a:lnTo>
                <a:lnTo>
                  <a:pt x="267" y="74"/>
                </a:lnTo>
                <a:lnTo>
                  <a:pt x="249" y="65"/>
                </a:lnTo>
                <a:lnTo>
                  <a:pt x="230" y="56"/>
                </a:lnTo>
                <a:lnTo>
                  <a:pt x="212" y="56"/>
                </a:lnTo>
                <a:lnTo>
                  <a:pt x="193" y="47"/>
                </a:lnTo>
                <a:lnTo>
                  <a:pt x="175" y="47"/>
                </a:lnTo>
                <a:lnTo>
                  <a:pt x="157" y="36"/>
                </a:lnTo>
                <a:lnTo>
                  <a:pt x="138" y="36"/>
                </a:lnTo>
                <a:lnTo>
                  <a:pt x="111" y="27"/>
                </a:lnTo>
                <a:lnTo>
                  <a:pt x="92" y="18"/>
                </a:lnTo>
                <a:lnTo>
                  <a:pt x="74" y="18"/>
                </a:lnTo>
                <a:lnTo>
                  <a:pt x="83" y="0"/>
                </a:lnTo>
              </a:path>
            </a:pathLst>
          </a:custGeom>
          <a:solidFill>
            <a:srgbClr val="BB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280988" y="2500313"/>
            <a:ext cx="2452687" cy="1944687"/>
            <a:chOff x="177" y="1575"/>
            <a:chExt cx="1545" cy="1225"/>
          </a:xfrm>
        </p:grpSpPr>
        <p:grpSp>
          <p:nvGrpSpPr>
            <p:cNvPr id="13" name="Group 51"/>
            <p:cNvGrpSpPr>
              <a:grpSpLocks/>
            </p:cNvGrpSpPr>
            <p:nvPr/>
          </p:nvGrpSpPr>
          <p:grpSpPr bwMode="auto">
            <a:xfrm>
              <a:off x="177" y="1575"/>
              <a:ext cx="1545" cy="1225"/>
              <a:chOff x="177" y="1575"/>
              <a:chExt cx="1545" cy="1225"/>
            </a:xfrm>
          </p:grpSpPr>
          <p:sp>
            <p:nvSpPr>
              <p:cNvPr id="95284" name="Freeform 52"/>
              <p:cNvSpPr>
                <a:spLocks/>
              </p:cNvSpPr>
              <p:nvPr/>
            </p:nvSpPr>
            <p:spPr bwMode="auto">
              <a:xfrm>
                <a:off x="177" y="1575"/>
                <a:ext cx="1545" cy="1225"/>
              </a:xfrm>
              <a:custGeom>
                <a:avLst/>
                <a:gdLst/>
                <a:ahLst/>
                <a:cxnLst>
                  <a:cxn ang="0">
                    <a:pos x="223" y="79"/>
                  </a:cxn>
                  <a:cxn ang="0">
                    <a:pos x="175" y="167"/>
                  </a:cxn>
                  <a:cxn ang="0">
                    <a:pos x="119" y="302"/>
                  </a:cxn>
                  <a:cxn ang="0">
                    <a:pos x="56" y="453"/>
                  </a:cxn>
                  <a:cxn ang="0">
                    <a:pos x="16" y="580"/>
                  </a:cxn>
                  <a:cxn ang="0">
                    <a:pos x="8" y="707"/>
                  </a:cxn>
                  <a:cxn ang="0">
                    <a:pos x="32" y="842"/>
                  </a:cxn>
                  <a:cxn ang="0">
                    <a:pos x="96" y="962"/>
                  </a:cxn>
                  <a:cxn ang="0">
                    <a:pos x="191" y="1049"/>
                  </a:cxn>
                  <a:cxn ang="0">
                    <a:pos x="310" y="1121"/>
                  </a:cxn>
                  <a:cxn ang="0">
                    <a:pos x="454" y="1168"/>
                  </a:cxn>
                  <a:cxn ang="0">
                    <a:pos x="597" y="1200"/>
                  </a:cxn>
                  <a:cxn ang="0">
                    <a:pos x="684" y="1216"/>
                  </a:cxn>
                  <a:cxn ang="0">
                    <a:pos x="780" y="1224"/>
                  </a:cxn>
                  <a:cxn ang="0">
                    <a:pos x="883" y="1216"/>
                  </a:cxn>
                  <a:cxn ang="0">
                    <a:pos x="971" y="1200"/>
                  </a:cxn>
                  <a:cxn ang="0">
                    <a:pos x="1098" y="1168"/>
                  </a:cxn>
                  <a:cxn ang="0">
                    <a:pos x="1218" y="1129"/>
                  </a:cxn>
                  <a:cxn ang="0">
                    <a:pos x="1313" y="1081"/>
                  </a:cxn>
                  <a:cxn ang="0">
                    <a:pos x="1393" y="1017"/>
                  </a:cxn>
                  <a:cxn ang="0">
                    <a:pos x="1448" y="962"/>
                  </a:cxn>
                  <a:cxn ang="0">
                    <a:pos x="1488" y="906"/>
                  </a:cxn>
                  <a:cxn ang="0">
                    <a:pos x="1512" y="835"/>
                  </a:cxn>
                  <a:cxn ang="0">
                    <a:pos x="1528" y="771"/>
                  </a:cxn>
                  <a:cxn ang="0">
                    <a:pos x="1544" y="684"/>
                  </a:cxn>
                  <a:cxn ang="0">
                    <a:pos x="1536" y="612"/>
                  </a:cxn>
                  <a:cxn ang="0">
                    <a:pos x="1520" y="525"/>
                  </a:cxn>
                  <a:cxn ang="0">
                    <a:pos x="1488" y="445"/>
                  </a:cxn>
                  <a:cxn ang="0">
                    <a:pos x="1456" y="374"/>
                  </a:cxn>
                  <a:cxn ang="0">
                    <a:pos x="1425" y="286"/>
                  </a:cxn>
                  <a:cxn ang="0">
                    <a:pos x="1393" y="207"/>
                  </a:cxn>
                  <a:cxn ang="0">
                    <a:pos x="1361" y="127"/>
                  </a:cxn>
                  <a:cxn ang="0">
                    <a:pos x="1329" y="79"/>
                  </a:cxn>
                  <a:cxn ang="0">
                    <a:pos x="1321" y="56"/>
                  </a:cxn>
                  <a:cxn ang="0">
                    <a:pos x="1297" y="48"/>
                  </a:cxn>
                  <a:cxn ang="0">
                    <a:pos x="1273" y="40"/>
                  </a:cxn>
                  <a:cxn ang="0">
                    <a:pos x="1242" y="32"/>
                  </a:cxn>
                  <a:cxn ang="0">
                    <a:pos x="1202" y="24"/>
                  </a:cxn>
                  <a:cxn ang="0">
                    <a:pos x="1154" y="16"/>
                  </a:cxn>
                  <a:cxn ang="0">
                    <a:pos x="1114" y="16"/>
                  </a:cxn>
                  <a:cxn ang="0">
                    <a:pos x="1066" y="8"/>
                  </a:cxn>
                  <a:cxn ang="0">
                    <a:pos x="1019" y="8"/>
                  </a:cxn>
                  <a:cxn ang="0">
                    <a:pos x="963" y="0"/>
                  </a:cxn>
                  <a:cxn ang="0">
                    <a:pos x="907" y="0"/>
                  </a:cxn>
                  <a:cxn ang="0">
                    <a:pos x="860" y="0"/>
                  </a:cxn>
                  <a:cxn ang="0">
                    <a:pos x="812" y="0"/>
                  </a:cxn>
                  <a:cxn ang="0">
                    <a:pos x="772" y="0"/>
                  </a:cxn>
                  <a:cxn ang="0">
                    <a:pos x="732" y="0"/>
                  </a:cxn>
                  <a:cxn ang="0">
                    <a:pos x="684" y="0"/>
                  </a:cxn>
                  <a:cxn ang="0">
                    <a:pos x="629" y="0"/>
                  </a:cxn>
                  <a:cxn ang="0">
                    <a:pos x="581" y="0"/>
                  </a:cxn>
                  <a:cxn ang="0">
                    <a:pos x="525" y="8"/>
                  </a:cxn>
                  <a:cxn ang="0">
                    <a:pos x="485" y="8"/>
                  </a:cxn>
                  <a:cxn ang="0">
                    <a:pos x="430" y="16"/>
                  </a:cxn>
                  <a:cxn ang="0">
                    <a:pos x="382" y="24"/>
                  </a:cxn>
                  <a:cxn ang="0">
                    <a:pos x="342" y="24"/>
                  </a:cxn>
                  <a:cxn ang="0">
                    <a:pos x="302" y="32"/>
                  </a:cxn>
                  <a:cxn ang="0">
                    <a:pos x="271" y="40"/>
                  </a:cxn>
                  <a:cxn ang="0">
                    <a:pos x="247" y="48"/>
                  </a:cxn>
                </a:cxnLst>
                <a:rect l="0" t="0" r="r" b="b"/>
                <a:pathLst>
                  <a:path w="1545" h="1225">
                    <a:moveTo>
                      <a:pt x="231" y="64"/>
                    </a:moveTo>
                    <a:lnTo>
                      <a:pt x="223" y="72"/>
                    </a:lnTo>
                    <a:lnTo>
                      <a:pt x="223" y="79"/>
                    </a:lnTo>
                    <a:lnTo>
                      <a:pt x="215" y="95"/>
                    </a:lnTo>
                    <a:lnTo>
                      <a:pt x="199" y="127"/>
                    </a:lnTo>
                    <a:lnTo>
                      <a:pt x="175" y="167"/>
                    </a:lnTo>
                    <a:lnTo>
                      <a:pt x="159" y="207"/>
                    </a:lnTo>
                    <a:lnTo>
                      <a:pt x="135" y="262"/>
                    </a:lnTo>
                    <a:lnTo>
                      <a:pt x="119" y="302"/>
                    </a:lnTo>
                    <a:lnTo>
                      <a:pt x="96" y="350"/>
                    </a:lnTo>
                    <a:lnTo>
                      <a:pt x="80" y="405"/>
                    </a:lnTo>
                    <a:lnTo>
                      <a:pt x="56" y="453"/>
                    </a:lnTo>
                    <a:lnTo>
                      <a:pt x="40" y="501"/>
                    </a:lnTo>
                    <a:lnTo>
                      <a:pt x="24" y="533"/>
                    </a:lnTo>
                    <a:lnTo>
                      <a:pt x="16" y="580"/>
                    </a:lnTo>
                    <a:lnTo>
                      <a:pt x="8" y="612"/>
                    </a:lnTo>
                    <a:lnTo>
                      <a:pt x="0" y="660"/>
                    </a:lnTo>
                    <a:lnTo>
                      <a:pt x="8" y="707"/>
                    </a:lnTo>
                    <a:lnTo>
                      <a:pt x="16" y="747"/>
                    </a:lnTo>
                    <a:lnTo>
                      <a:pt x="24" y="803"/>
                    </a:lnTo>
                    <a:lnTo>
                      <a:pt x="32" y="842"/>
                    </a:lnTo>
                    <a:lnTo>
                      <a:pt x="56" y="890"/>
                    </a:lnTo>
                    <a:lnTo>
                      <a:pt x="72" y="922"/>
                    </a:lnTo>
                    <a:lnTo>
                      <a:pt x="96" y="962"/>
                    </a:lnTo>
                    <a:lnTo>
                      <a:pt x="127" y="994"/>
                    </a:lnTo>
                    <a:lnTo>
                      <a:pt x="159" y="1017"/>
                    </a:lnTo>
                    <a:lnTo>
                      <a:pt x="191" y="1049"/>
                    </a:lnTo>
                    <a:lnTo>
                      <a:pt x="231" y="1073"/>
                    </a:lnTo>
                    <a:lnTo>
                      <a:pt x="271" y="1105"/>
                    </a:lnTo>
                    <a:lnTo>
                      <a:pt x="310" y="1121"/>
                    </a:lnTo>
                    <a:lnTo>
                      <a:pt x="358" y="1137"/>
                    </a:lnTo>
                    <a:lnTo>
                      <a:pt x="406" y="1160"/>
                    </a:lnTo>
                    <a:lnTo>
                      <a:pt x="454" y="1168"/>
                    </a:lnTo>
                    <a:lnTo>
                      <a:pt x="493" y="1184"/>
                    </a:lnTo>
                    <a:lnTo>
                      <a:pt x="549" y="1192"/>
                    </a:lnTo>
                    <a:lnTo>
                      <a:pt x="597" y="1200"/>
                    </a:lnTo>
                    <a:lnTo>
                      <a:pt x="621" y="1200"/>
                    </a:lnTo>
                    <a:lnTo>
                      <a:pt x="653" y="1208"/>
                    </a:lnTo>
                    <a:lnTo>
                      <a:pt x="684" y="1216"/>
                    </a:lnTo>
                    <a:lnTo>
                      <a:pt x="708" y="1224"/>
                    </a:lnTo>
                    <a:lnTo>
                      <a:pt x="740" y="1224"/>
                    </a:lnTo>
                    <a:lnTo>
                      <a:pt x="780" y="1224"/>
                    </a:lnTo>
                    <a:lnTo>
                      <a:pt x="820" y="1224"/>
                    </a:lnTo>
                    <a:lnTo>
                      <a:pt x="860" y="1216"/>
                    </a:lnTo>
                    <a:lnTo>
                      <a:pt x="883" y="1216"/>
                    </a:lnTo>
                    <a:lnTo>
                      <a:pt x="899" y="1208"/>
                    </a:lnTo>
                    <a:lnTo>
                      <a:pt x="931" y="1200"/>
                    </a:lnTo>
                    <a:lnTo>
                      <a:pt x="971" y="1200"/>
                    </a:lnTo>
                    <a:lnTo>
                      <a:pt x="1019" y="1184"/>
                    </a:lnTo>
                    <a:lnTo>
                      <a:pt x="1059" y="1176"/>
                    </a:lnTo>
                    <a:lnTo>
                      <a:pt x="1098" y="1168"/>
                    </a:lnTo>
                    <a:lnTo>
                      <a:pt x="1138" y="1160"/>
                    </a:lnTo>
                    <a:lnTo>
                      <a:pt x="1178" y="1145"/>
                    </a:lnTo>
                    <a:lnTo>
                      <a:pt x="1218" y="1129"/>
                    </a:lnTo>
                    <a:lnTo>
                      <a:pt x="1250" y="1113"/>
                    </a:lnTo>
                    <a:lnTo>
                      <a:pt x="1281" y="1097"/>
                    </a:lnTo>
                    <a:lnTo>
                      <a:pt x="1313" y="1081"/>
                    </a:lnTo>
                    <a:lnTo>
                      <a:pt x="1337" y="1065"/>
                    </a:lnTo>
                    <a:lnTo>
                      <a:pt x="1361" y="1041"/>
                    </a:lnTo>
                    <a:lnTo>
                      <a:pt x="1393" y="1017"/>
                    </a:lnTo>
                    <a:lnTo>
                      <a:pt x="1417" y="1001"/>
                    </a:lnTo>
                    <a:lnTo>
                      <a:pt x="1433" y="978"/>
                    </a:lnTo>
                    <a:lnTo>
                      <a:pt x="1448" y="962"/>
                    </a:lnTo>
                    <a:lnTo>
                      <a:pt x="1464" y="946"/>
                    </a:lnTo>
                    <a:lnTo>
                      <a:pt x="1472" y="922"/>
                    </a:lnTo>
                    <a:lnTo>
                      <a:pt x="1488" y="906"/>
                    </a:lnTo>
                    <a:lnTo>
                      <a:pt x="1496" y="882"/>
                    </a:lnTo>
                    <a:lnTo>
                      <a:pt x="1504" y="858"/>
                    </a:lnTo>
                    <a:lnTo>
                      <a:pt x="1512" y="835"/>
                    </a:lnTo>
                    <a:lnTo>
                      <a:pt x="1520" y="819"/>
                    </a:lnTo>
                    <a:lnTo>
                      <a:pt x="1528" y="795"/>
                    </a:lnTo>
                    <a:lnTo>
                      <a:pt x="1528" y="771"/>
                    </a:lnTo>
                    <a:lnTo>
                      <a:pt x="1536" y="747"/>
                    </a:lnTo>
                    <a:lnTo>
                      <a:pt x="1536" y="723"/>
                    </a:lnTo>
                    <a:lnTo>
                      <a:pt x="1544" y="684"/>
                    </a:lnTo>
                    <a:lnTo>
                      <a:pt x="1544" y="660"/>
                    </a:lnTo>
                    <a:lnTo>
                      <a:pt x="1544" y="636"/>
                    </a:lnTo>
                    <a:lnTo>
                      <a:pt x="1536" y="612"/>
                    </a:lnTo>
                    <a:lnTo>
                      <a:pt x="1536" y="580"/>
                    </a:lnTo>
                    <a:lnTo>
                      <a:pt x="1528" y="556"/>
                    </a:lnTo>
                    <a:lnTo>
                      <a:pt x="1520" y="525"/>
                    </a:lnTo>
                    <a:lnTo>
                      <a:pt x="1512" y="501"/>
                    </a:lnTo>
                    <a:lnTo>
                      <a:pt x="1496" y="477"/>
                    </a:lnTo>
                    <a:lnTo>
                      <a:pt x="1488" y="445"/>
                    </a:lnTo>
                    <a:lnTo>
                      <a:pt x="1480" y="421"/>
                    </a:lnTo>
                    <a:lnTo>
                      <a:pt x="1464" y="397"/>
                    </a:lnTo>
                    <a:lnTo>
                      <a:pt x="1456" y="374"/>
                    </a:lnTo>
                    <a:lnTo>
                      <a:pt x="1448" y="350"/>
                    </a:lnTo>
                    <a:lnTo>
                      <a:pt x="1433" y="318"/>
                    </a:lnTo>
                    <a:lnTo>
                      <a:pt x="1425" y="286"/>
                    </a:lnTo>
                    <a:lnTo>
                      <a:pt x="1409" y="262"/>
                    </a:lnTo>
                    <a:lnTo>
                      <a:pt x="1401" y="238"/>
                    </a:lnTo>
                    <a:lnTo>
                      <a:pt x="1393" y="207"/>
                    </a:lnTo>
                    <a:lnTo>
                      <a:pt x="1377" y="183"/>
                    </a:lnTo>
                    <a:lnTo>
                      <a:pt x="1369" y="151"/>
                    </a:lnTo>
                    <a:lnTo>
                      <a:pt x="1361" y="127"/>
                    </a:lnTo>
                    <a:lnTo>
                      <a:pt x="1345" y="103"/>
                    </a:lnTo>
                    <a:lnTo>
                      <a:pt x="1337" y="87"/>
                    </a:lnTo>
                    <a:lnTo>
                      <a:pt x="1329" y="79"/>
                    </a:lnTo>
                    <a:lnTo>
                      <a:pt x="1329" y="72"/>
                    </a:lnTo>
                    <a:lnTo>
                      <a:pt x="1321" y="64"/>
                    </a:lnTo>
                    <a:lnTo>
                      <a:pt x="1321" y="56"/>
                    </a:lnTo>
                    <a:lnTo>
                      <a:pt x="1313" y="56"/>
                    </a:lnTo>
                    <a:lnTo>
                      <a:pt x="1305" y="48"/>
                    </a:lnTo>
                    <a:lnTo>
                      <a:pt x="1297" y="48"/>
                    </a:lnTo>
                    <a:lnTo>
                      <a:pt x="1289" y="40"/>
                    </a:lnTo>
                    <a:lnTo>
                      <a:pt x="1281" y="40"/>
                    </a:lnTo>
                    <a:lnTo>
                      <a:pt x="1273" y="40"/>
                    </a:lnTo>
                    <a:lnTo>
                      <a:pt x="1257" y="32"/>
                    </a:lnTo>
                    <a:lnTo>
                      <a:pt x="1250" y="32"/>
                    </a:lnTo>
                    <a:lnTo>
                      <a:pt x="1242" y="32"/>
                    </a:lnTo>
                    <a:lnTo>
                      <a:pt x="1226" y="24"/>
                    </a:lnTo>
                    <a:lnTo>
                      <a:pt x="1210" y="24"/>
                    </a:lnTo>
                    <a:lnTo>
                      <a:pt x="1202" y="24"/>
                    </a:lnTo>
                    <a:lnTo>
                      <a:pt x="1186" y="24"/>
                    </a:lnTo>
                    <a:lnTo>
                      <a:pt x="1170" y="16"/>
                    </a:lnTo>
                    <a:lnTo>
                      <a:pt x="1154" y="16"/>
                    </a:lnTo>
                    <a:lnTo>
                      <a:pt x="1146" y="16"/>
                    </a:lnTo>
                    <a:lnTo>
                      <a:pt x="1130" y="16"/>
                    </a:lnTo>
                    <a:lnTo>
                      <a:pt x="1114" y="16"/>
                    </a:lnTo>
                    <a:lnTo>
                      <a:pt x="1098" y="16"/>
                    </a:lnTo>
                    <a:lnTo>
                      <a:pt x="1082" y="8"/>
                    </a:lnTo>
                    <a:lnTo>
                      <a:pt x="1066" y="8"/>
                    </a:lnTo>
                    <a:lnTo>
                      <a:pt x="1051" y="8"/>
                    </a:lnTo>
                    <a:lnTo>
                      <a:pt x="1035" y="8"/>
                    </a:lnTo>
                    <a:lnTo>
                      <a:pt x="1019" y="8"/>
                    </a:lnTo>
                    <a:lnTo>
                      <a:pt x="1003" y="8"/>
                    </a:lnTo>
                    <a:lnTo>
                      <a:pt x="979" y="0"/>
                    </a:lnTo>
                    <a:lnTo>
                      <a:pt x="963" y="0"/>
                    </a:lnTo>
                    <a:lnTo>
                      <a:pt x="947" y="0"/>
                    </a:lnTo>
                    <a:lnTo>
                      <a:pt x="923" y="0"/>
                    </a:lnTo>
                    <a:lnTo>
                      <a:pt x="907" y="0"/>
                    </a:lnTo>
                    <a:lnTo>
                      <a:pt x="891" y="0"/>
                    </a:lnTo>
                    <a:lnTo>
                      <a:pt x="875" y="0"/>
                    </a:lnTo>
                    <a:lnTo>
                      <a:pt x="860" y="0"/>
                    </a:lnTo>
                    <a:lnTo>
                      <a:pt x="844" y="0"/>
                    </a:lnTo>
                    <a:lnTo>
                      <a:pt x="828" y="0"/>
                    </a:lnTo>
                    <a:lnTo>
                      <a:pt x="812" y="0"/>
                    </a:lnTo>
                    <a:lnTo>
                      <a:pt x="804" y="0"/>
                    </a:lnTo>
                    <a:lnTo>
                      <a:pt x="788" y="0"/>
                    </a:lnTo>
                    <a:lnTo>
                      <a:pt x="772" y="0"/>
                    </a:lnTo>
                    <a:lnTo>
                      <a:pt x="756" y="0"/>
                    </a:lnTo>
                    <a:lnTo>
                      <a:pt x="748" y="0"/>
                    </a:lnTo>
                    <a:lnTo>
                      <a:pt x="732" y="0"/>
                    </a:lnTo>
                    <a:lnTo>
                      <a:pt x="716" y="0"/>
                    </a:lnTo>
                    <a:lnTo>
                      <a:pt x="700" y="0"/>
                    </a:lnTo>
                    <a:lnTo>
                      <a:pt x="684" y="0"/>
                    </a:lnTo>
                    <a:lnTo>
                      <a:pt x="669" y="0"/>
                    </a:lnTo>
                    <a:lnTo>
                      <a:pt x="653" y="0"/>
                    </a:lnTo>
                    <a:lnTo>
                      <a:pt x="629" y="0"/>
                    </a:lnTo>
                    <a:lnTo>
                      <a:pt x="621" y="0"/>
                    </a:lnTo>
                    <a:lnTo>
                      <a:pt x="597" y="0"/>
                    </a:lnTo>
                    <a:lnTo>
                      <a:pt x="581" y="0"/>
                    </a:lnTo>
                    <a:lnTo>
                      <a:pt x="557" y="8"/>
                    </a:lnTo>
                    <a:lnTo>
                      <a:pt x="541" y="8"/>
                    </a:lnTo>
                    <a:lnTo>
                      <a:pt x="525" y="8"/>
                    </a:lnTo>
                    <a:lnTo>
                      <a:pt x="517" y="8"/>
                    </a:lnTo>
                    <a:lnTo>
                      <a:pt x="501" y="8"/>
                    </a:lnTo>
                    <a:lnTo>
                      <a:pt x="485" y="8"/>
                    </a:lnTo>
                    <a:lnTo>
                      <a:pt x="470" y="16"/>
                    </a:lnTo>
                    <a:lnTo>
                      <a:pt x="446" y="16"/>
                    </a:lnTo>
                    <a:lnTo>
                      <a:pt x="430" y="16"/>
                    </a:lnTo>
                    <a:lnTo>
                      <a:pt x="414" y="16"/>
                    </a:lnTo>
                    <a:lnTo>
                      <a:pt x="398" y="16"/>
                    </a:lnTo>
                    <a:lnTo>
                      <a:pt x="382" y="24"/>
                    </a:lnTo>
                    <a:lnTo>
                      <a:pt x="366" y="24"/>
                    </a:lnTo>
                    <a:lnTo>
                      <a:pt x="350" y="24"/>
                    </a:lnTo>
                    <a:lnTo>
                      <a:pt x="342" y="24"/>
                    </a:lnTo>
                    <a:lnTo>
                      <a:pt x="326" y="32"/>
                    </a:lnTo>
                    <a:lnTo>
                      <a:pt x="318" y="32"/>
                    </a:lnTo>
                    <a:lnTo>
                      <a:pt x="302" y="32"/>
                    </a:lnTo>
                    <a:lnTo>
                      <a:pt x="294" y="32"/>
                    </a:lnTo>
                    <a:lnTo>
                      <a:pt x="279" y="40"/>
                    </a:lnTo>
                    <a:lnTo>
                      <a:pt x="271" y="40"/>
                    </a:lnTo>
                    <a:lnTo>
                      <a:pt x="263" y="40"/>
                    </a:lnTo>
                    <a:lnTo>
                      <a:pt x="255" y="48"/>
                    </a:lnTo>
                    <a:lnTo>
                      <a:pt x="247" y="48"/>
                    </a:lnTo>
                    <a:lnTo>
                      <a:pt x="239" y="56"/>
                    </a:lnTo>
                    <a:lnTo>
                      <a:pt x="231" y="64"/>
                    </a:lnTo>
                  </a:path>
                </a:pathLst>
              </a:custGeom>
              <a:solidFill>
                <a:srgbClr val="404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5" name="Oval 53"/>
              <p:cNvSpPr>
                <a:spLocks noChangeArrowheads="1"/>
              </p:cNvSpPr>
              <p:nvPr/>
            </p:nvSpPr>
            <p:spPr bwMode="auto">
              <a:xfrm>
                <a:off x="409" y="1575"/>
                <a:ext cx="1096" cy="128"/>
              </a:xfrm>
              <a:prstGeom prst="ellipse">
                <a:avLst/>
              </a:prstGeom>
              <a:solidFill>
                <a:srgbClr val="C0C0FF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1329" y="1599"/>
              <a:ext cx="385" cy="601"/>
              <a:chOff x="1329" y="1599"/>
              <a:chExt cx="385" cy="601"/>
            </a:xfrm>
          </p:grpSpPr>
          <p:sp>
            <p:nvSpPr>
              <p:cNvPr id="95287" name="Freeform 55"/>
              <p:cNvSpPr>
                <a:spLocks/>
              </p:cNvSpPr>
              <p:nvPr/>
            </p:nvSpPr>
            <p:spPr bwMode="auto">
              <a:xfrm>
                <a:off x="1329" y="1631"/>
                <a:ext cx="385" cy="569"/>
              </a:xfrm>
              <a:custGeom>
                <a:avLst/>
                <a:gdLst/>
                <a:ahLst/>
                <a:cxnLst>
                  <a:cxn ang="0">
                    <a:pos x="243" y="513"/>
                  </a:cxn>
                  <a:cxn ang="0">
                    <a:pos x="321" y="529"/>
                  </a:cxn>
                  <a:cxn ang="0">
                    <a:pos x="384" y="568"/>
                  </a:cxn>
                  <a:cxn ang="0">
                    <a:pos x="384" y="560"/>
                  </a:cxn>
                  <a:cxn ang="0">
                    <a:pos x="384" y="544"/>
                  </a:cxn>
                  <a:cxn ang="0">
                    <a:pos x="384" y="536"/>
                  </a:cxn>
                  <a:cxn ang="0">
                    <a:pos x="376" y="505"/>
                  </a:cxn>
                  <a:cxn ang="0">
                    <a:pos x="368" y="465"/>
                  </a:cxn>
                  <a:cxn ang="0">
                    <a:pos x="353" y="426"/>
                  </a:cxn>
                  <a:cxn ang="0">
                    <a:pos x="321" y="347"/>
                  </a:cxn>
                  <a:cxn ang="0">
                    <a:pos x="290" y="284"/>
                  </a:cxn>
                  <a:cxn ang="0">
                    <a:pos x="259" y="205"/>
                  </a:cxn>
                  <a:cxn ang="0">
                    <a:pos x="227" y="126"/>
                  </a:cxn>
                  <a:cxn ang="0">
                    <a:pos x="204" y="63"/>
                  </a:cxn>
                  <a:cxn ang="0">
                    <a:pos x="188" y="32"/>
                  </a:cxn>
                  <a:cxn ang="0">
                    <a:pos x="172" y="0"/>
                  </a:cxn>
                  <a:cxn ang="0">
                    <a:pos x="39" y="47"/>
                  </a:cxn>
                  <a:cxn ang="0">
                    <a:pos x="39" y="118"/>
                  </a:cxn>
                  <a:cxn ang="0">
                    <a:pos x="31" y="181"/>
                  </a:cxn>
                  <a:cxn ang="0">
                    <a:pos x="31" y="229"/>
                  </a:cxn>
                  <a:cxn ang="0">
                    <a:pos x="31" y="292"/>
                  </a:cxn>
                  <a:cxn ang="0">
                    <a:pos x="16" y="347"/>
                  </a:cxn>
                  <a:cxn ang="0">
                    <a:pos x="8" y="402"/>
                  </a:cxn>
                  <a:cxn ang="0">
                    <a:pos x="0" y="473"/>
                  </a:cxn>
                  <a:cxn ang="0">
                    <a:pos x="86" y="489"/>
                  </a:cxn>
                  <a:cxn ang="0">
                    <a:pos x="180" y="505"/>
                  </a:cxn>
                  <a:cxn ang="0">
                    <a:pos x="243" y="513"/>
                  </a:cxn>
                </a:cxnLst>
                <a:rect l="0" t="0" r="r" b="b"/>
                <a:pathLst>
                  <a:path w="385" h="569">
                    <a:moveTo>
                      <a:pt x="243" y="513"/>
                    </a:moveTo>
                    <a:lnTo>
                      <a:pt x="321" y="529"/>
                    </a:lnTo>
                    <a:lnTo>
                      <a:pt x="384" y="568"/>
                    </a:lnTo>
                    <a:lnTo>
                      <a:pt x="384" y="560"/>
                    </a:lnTo>
                    <a:lnTo>
                      <a:pt x="384" y="544"/>
                    </a:lnTo>
                    <a:lnTo>
                      <a:pt x="384" y="536"/>
                    </a:lnTo>
                    <a:lnTo>
                      <a:pt x="376" y="505"/>
                    </a:lnTo>
                    <a:lnTo>
                      <a:pt x="368" y="465"/>
                    </a:lnTo>
                    <a:lnTo>
                      <a:pt x="353" y="426"/>
                    </a:lnTo>
                    <a:lnTo>
                      <a:pt x="321" y="347"/>
                    </a:lnTo>
                    <a:lnTo>
                      <a:pt x="290" y="284"/>
                    </a:lnTo>
                    <a:lnTo>
                      <a:pt x="259" y="205"/>
                    </a:lnTo>
                    <a:lnTo>
                      <a:pt x="227" y="126"/>
                    </a:lnTo>
                    <a:lnTo>
                      <a:pt x="204" y="63"/>
                    </a:lnTo>
                    <a:lnTo>
                      <a:pt x="188" y="32"/>
                    </a:lnTo>
                    <a:lnTo>
                      <a:pt x="172" y="0"/>
                    </a:lnTo>
                    <a:lnTo>
                      <a:pt x="39" y="47"/>
                    </a:lnTo>
                    <a:lnTo>
                      <a:pt x="39" y="118"/>
                    </a:lnTo>
                    <a:lnTo>
                      <a:pt x="31" y="181"/>
                    </a:lnTo>
                    <a:lnTo>
                      <a:pt x="31" y="229"/>
                    </a:lnTo>
                    <a:lnTo>
                      <a:pt x="31" y="292"/>
                    </a:lnTo>
                    <a:lnTo>
                      <a:pt x="16" y="347"/>
                    </a:lnTo>
                    <a:lnTo>
                      <a:pt x="8" y="402"/>
                    </a:lnTo>
                    <a:lnTo>
                      <a:pt x="0" y="473"/>
                    </a:lnTo>
                    <a:lnTo>
                      <a:pt x="86" y="489"/>
                    </a:lnTo>
                    <a:lnTo>
                      <a:pt x="180" y="505"/>
                    </a:lnTo>
                    <a:lnTo>
                      <a:pt x="243" y="513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Freeform 56"/>
              <p:cNvSpPr>
                <a:spLocks/>
              </p:cNvSpPr>
              <p:nvPr/>
            </p:nvSpPr>
            <p:spPr bwMode="auto">
              <a:xfrm>
                <a:off x="1361" y="1599"/>
                <a:ext cx="153" cy="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8"/>
                  </a:cxn>
                  <a:cxn ang="0">
                    <a:pos x="16" y="64"/>
                  </a:cxn>
                  <a:cxn ang="0">
                    <a:pos x="8" y="80"/>
                  </a:cxn>
                  <a:cxn ang="0">
                    <a:pos x="48" y="80"/>
                  </a:cxn>
                  <a:cxn ang="0">
                    <a:pos x="96" y="72"/>
                  </a:cxn>
                  <a:cxn ang="0">
                    <a:pos x="136" y="56"/>
                  </a:cxn>
                  <a:cxn ang="0">
                    <a:pos x="152" y="32"/>
                  </a:cxn>
                  <a:cxn ang="0">
                    <a:pos x="120" y="16"/>
                  </a:cxn>
                  <a:cxn ang="0">
                    <a:pos x="88" y="0"/>
                  </a:cxn>
                  <a:cxn ang="0">
                    <a:pos x="0" y="0"/>
                  </a:cxn>
                </a:cxnLst>
                <a:rect l="0" t="0" r="r" b="b"/>
                <a:pathLst>
                  <a:path w="153" h="81">
                    <a:moveTo>
                      <a:pt x="0" y="0"/>
                    </a:moveTo>
                    <a:lnTo>
                      <a:pt x="8" y="48"/>
                    </a:lnTo>
                    <a:lnTo>
                      <a:pt x="16" y="64"/>
                    </a:lnTo>
                    <a:lnTo>
                      <a:pt x="8" y="80"/>
                    </a:lnTo>
                    <a:lnTo>
                      <a:pt x="48" y="80"/>
                    </a:lnTo>
                    <a:lnTo>
                      <a:pt x="96" y="72"/>
                    </a:lnTo>
                    <a:lnTo>
                      <a:pt x="136" y="56"/>
                    </a:lnTo>
                    <a:lnTo>
                      <a:pt x="152" y="32"/>
                    </a:lnTo>
                    <a:lnTo>
                      <a:pt x="120" y="16"/>
                    </a:lnTo>
                    <a:lnTo>
                      <a:pt x="8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" name="Group 57"/>
          <p:cNvGrpSpPr>
            <a:grpSpLocks/>
          </p:cNvGrpSpPr>
          <p:nvPr/>
        </p:nvGrpSpPr>
        <p:grpSpPr bwMode="auto">
          <a:xfrm>
            <a:off x="217488" y="4443413"/>
            <a:ext cx="2566987" cy="2033587"/>
            <a:chOff x="137" y="2799"/>
            <a:chExt cx="1617" cy="1281"/>
          </a:xfrm>
        </p:grpSpPr>
        <p:sp>
          <p:nvSpPr>
            <p:cNvPr id="95290" name="Freeform 58"/>
            <p:cNvSpPr>
              <a:spLocks/>
            </p:cNvSpPr>
            <p:nvPr/>
          </p:nvSpPr>
          <p:spPr bwMode="auto">
            <a:xfrm>
              <a:off x="137" y="2799"/>
              <a:ext cx="1617" cy="1281"/>
            </a:xfrm>
            <a:custGeom>
              <a:avLst/>
              <a:gdLst/>
              <a:ahLst/>
              <a:cxnLst>
                <a:cxn ang="0">
                  <a:pos x="740" y="994"/>
                </a:cxn>
                <a:cxn ang="0">
                  <a:pos x="724" y="1010"/>
                </a:cxn>
                <a:cxn ang="0">
                  <a:pos x="708" y="1026"/>
                </a:cxn>
                <a:cxn ang="0">
                  <a:pos x="701" y="1049"/>
                </a:cxn>
                <a:cxn ang="0">
                  <a:pos x="693" y="1073"/>
                </a:cxn>
                <a:cxn ang="0">
                  <a:pos x="693" y="1097"/>
                </a:cxn>
                <a:cxn ang="0">
                  <a:pos x="0" y="1200"/>
                </a:cxn>
                <a:cxn ang="0">
                  <a:pos x="8" y="1216"/>
                </a:cxn>
                <a:cxn ang="0">
                  <a:pos x="24" y="1224"/>
                </a:cxn>
                <a:cxn ang="0">
                  <a:pos x="56" y="1240"/>
                </a:cxn>
                <a:cxn ang="0">
                  <a:pos x="88" y="1240"/>
                </a:cxn>
                <a:cxn ang="0">
                  <a:pos x="135" y="1248"/>
                </a:cxn>
                <a:cxn ang="0">
                  <a:pos x="199" y="1256"/>
                </a:cxn>
                <a:cxn ang="0">
                  <a:pos x="271" y="1264"/>
                </a:cxn>
                <a:cxn ang="0">
                  <a:pos x="334" y="1264"/>
                </a:cxn>
                <a:cxn ang="0">
                  <a:pos x="398" y="1272"/>
                </a:cxn>
                <a:cxn ang="0">
                  <a:pos x="470" y="1272"/>
                </a:cxn>
                <a:cxn ang="0">
                  <a:pos x="541" y="1272"/>
                </a:cxn>
                <a:cxn ang="0">
                  <a:pos x="605" y="1280"/>
                </a:cxn>
                <a:cxn ang="0">
                  <a:pos x="677" y="1280"/>
                </a:cxn>
                <a:cxn ang="0">
                  <a:pos x="748" y="1280"/>
                </a:cxn>
                <a:cxn ang="0">
                  <a:pos x="804" y="1280"/>
                </a:cxn>
                <a:cxn ang="0">
                  <a:pos x="868" y="1280"/>
                </a:cxn>
                <a:cxn ang="0">
                  <a:pos x="931" y="1272"/>
                </a:cxn>
                <a:cxn ang="0">
                  <a:pos x="987" y="1272"/>
                </a:cxn>
                <a:cxn ang="0">
                  <a:pos x="1043" y="1272"/>
                </a:cxn>
                <a:cxn ang="0">
                  <a:pos x="1099" y="1264"/>
                </a:cxn>
                <a:cxn ang="0">
                  <a:pos x="1162" y="1264"/>
                </a:cxn>
                <a:cxn ang="0">
                  <a:pos x="1226" y="1264"/>
                </a:cxn>
                <a:cxn ang="0">
                  <a:pos x="1313" y="1256"/>
                </a:cxn>
                <a:cxn ang="0">
                  <a:pos x="1377" y="1256"/>
                </a:cxn>
                <a:cxn ang="0">
                  <a:pos x="1425" y="1248"/>
                </a:cxn>
                <a:cxn ang="0">
                  <a:pos x="1481" y="1240"/>
                </a:cxn>
                <a:cxn ang="0">
                  <a:pos x="1536" y="1232"/>
                </a:cxn>
                <a:cxn ang="0">
                  <a:pos x="1576" y="1224"/>
                </a:cxn>
                <a:cxn ang="0">
                  <a:pos x="1600" y="1216"/>
                </a:cxn>
                <a:cxn ang="0">
                  <a:pos x="1616" y="1208"/>
                </a:cxn>
                <a:cxn ang="0">
                  <a:pos x="1616" y="1193"/>
                </a:cxn>
                <a:cxn ang="0">
                  <a:pos x="939" y="1097"/>
                </a:cxn>
                <a:cxn ang="0">
                  <a:pos x="931" y="1073"/>
                </a:cxn>
                <a:cxn ang="0">
                  <a:pos x="931" y="1057"/>
                </a:cxn>
                <a:cxn ang="0">
                  <a:pos x="923" y="1041"/>
                </a:cxn>
                <a:cxn ang="0">
                  <a:pos x="908" y="1018"/>
                </a:cxn>
                <a:cxn ang="0">
                  <a:pos x="900" y="1002"/>
                </a:cxn>
                <a:cxn ang="0">
                  <a:pos x="923" y="8"/>
                </a:cxn>
              </a:cxnLst>
              <a:rect l="0" t="0" r="r" b="b"/>
              <a:pathLst>
                <a:path w="1617" h="1281">
                  <a:moveTo>
                    <a:pt x="732" y="0"/>
                  </a:moveTo>
                  <a:lnTo>
                    <a:pt x="740" y="994"/>
                  </a:lnTo>
                  <a:lnTo>
                    <a:pt x="732" y="1002"/>
                  </a:lnTo>
                  <a:lnTo>
                    <a:pt x="724" y="1010"/>
                  </a:lnTo>
                  <a:lnTo>
                    <a:pt x="716" y="1018"/>
                  </a:lnTo>
                  <a:lnTo>
                    <a:pt x="708" y="1026"/>
                  </a:lnTo>
                  <a:lnTo>
                    <a:pt x="701" y="1034"/>
                  </a:lnTo>
                  <a:lnTo>
                    <a:pt x="701" y="1049"/>
                  </a:lnTo>
                  <a:lnTo>
                    <a:pt x="693" y="1057"/>
                  </a:lnTo>
                  <a:lnTo>
                    <a:pt x="693" y="1073"/>
                  </a:lnTo>
                  <a:lnTo>
                    <a:pt x="693" y="1081"/>
                  </a:lnTo>
                  <a:lnTo>
                    <a:pt x="693" y="1097"/>
                  </a:lnTo>
                  <a:lnTo>
                    <a:pt x="8" y="1193"/>
                  </a:lnTo>
                  <a:lnTo>
                    <a:pt x="0" y="1200"/>
                  </a:lnTo>
                  <a:lnTo>
                    <a:pt x="0" y="1208"/>
                  </a:lnTo>
                  <a:lnTo>
                    <a:pt x="8" y="1216"/>
                  </a:lnTo>
                  <a:lnTo>
                    <a:pt x="16" y="1224"/>
                  </a:lnTo>
                  <a:lnTo>
                    <a:pt x="24" y="1224"/>
                  </a:lnTo>
                  <a:lnTo>
                    <a:pt x="40" y="1232"/>
                  </a:lnTo>
                  <a:lnTo>
                    <a:pt x="56" y="1240"/>
                  </a:lnTo>
                  <a:lnTo>
                    <a:pt x="72" y="1240"/>
                  </a:lnTo>
                  <a:lnTo>
                    <a:pt x="88" y="1240"/>
                  </a:lnTo>
                  <a:lnTo>
                    <a:pt x="119" y="1248"/>
                  </a:lnTo>
                  <a:lnTo>
                    <a:pt x="135" y="1248"/>
                  </a:lnTo>
                  <a:lnTo>
                    <a:pt x="167" y="1256"/>
                  </a:lnTo>
                  <a:lnTo>
                    <a:pt x="199" y="1256"/>
                  </a:lnTo>
                  <a:lnTo>
                    <a:pt x="231" y="1264"/>
                  </a:lnTo>
                  <a:lnTo>
                    <a:pt x="271" y="1264"/>
                  </a:lnTo>
                  <a:lnTo>
                    <a:pt x="295" y="1264"/>
                  </a:lnTo>
                  <a:lnTo>
                    <a:pt x="334" y="1264"/>
                  </a:lnTo>
                  <a:lnTo>
                    <a:pt x="366" y="1272"/>
                  </a:lnTo>
                  <a:lnTo>
                    <a:pt x="398" y="1272"/>
                  </a:lnTo>
                  <a:lnTo>
                    <a:pt x="430" y="1272"/>
                  </a:lnTo>
                  <a:lnTo>
                    <a:pt x="470" y="1272"/>
                  </a:lnTo>
                  <a:lnTo>
                    <a:pt x="502" y="1272"/>
                  </a:lnTo>
                  <a:lnTo>
                    <a:pt x="541" y="1272"/>
                  </a:lnTo>
                  <a:lnTo>
                    <a:pt x="573" y="1272"/>
                  </a:lnTo>
                  <a:lnTo>
                    <a:pt x="605" y="1280"/>
                  </a:lnTo>
                  <a:lnTo>
                    <a:pt x="637" y="1280"/>
                  </a:lnTo>
                  <a:lnTo>
                    <a:pt x="677" y="1280"/>
                  </a:lnTo>
                  <a:lnTo>
                    <a:pt x="708" y="1280"/>
                  </a:lnTo>
                  <a:lnTo>
                    <a:pt x="748" y="1280"/>
                  </a:lnTo>
                  <a:lnTo>
                    <a:pt x="780" y="1280"/>
                  </a:lnTo>
                  <a:lnTo>
                    <a:pt x="804" y="1280"/>
                  </a:lnTo>
                  <a:lnTo>
                    <a:pt x="836" y="1280"/>
                  </a:lnTo>
                  <a:lnTo>
                    <a:pt x="868" y="1280"/>
                  </a:lnTo>
                  <a:lnTo>
                    <a:pt x="908" y="1272"/>
                  </a:lnTo>
                  <a:lnTo>
                    <a:pt x="931" y="1272"/>
                  </a:lnTo>
                  <a:lnTo>
                    <a:pt x="963" y="1272"/>
                  </a:lnTo>
                  <a:lnTo>
                    <a:pt x="987" y="1272"/>
                  </a:lnTo>
                  <a:lnTo>
                    <a:pt x="1011" y="1272"/>
                  </a:lnTo>
                  <a:lnTo>
                    <a:pt x="1043" y="1272"/>
                  </a:lnTo>
                  <a:lnTo>
                    <a:pt x="1067" y="1264"/>
                  </a:lnTo>
                  <a:lnTo>
                    <a:pt x="1099" y="1264"/>
                  </a:lnTo>
                  <a:lnTo>
                    <a:pt x="1130" y="1264"/>
                  </a:lnTo>
                  <a:lnTo>
                    <a:pt x="1162" y="1264"/>
                  </a:lnTo>
                  <a:lnTo>
                    <a:pt x="1186" y="1264"/>
                  </a:lnTo>
                  <a:lnTo>
                    <a:pt x="1226" y="1264"/>
                  </a:lnTo>
                  <a:lnTo>
                    <a:pt x="1266" y="1264"/>
                  </a:lnTo>
                  <a:lnTo>
                    <a:pt x="1313" y="1256"/>
                  </a:lnTo>
                  <a:lnTo>
                    <a:pt x="1345" y="1256"/>
                  </a:lnTo>
                  <a:lnTo>
                    <a:pt x="1377" y="1256"/>
                  </a:lnTo>
                  <a:lnTo>
                    <a:pt x="1401" y="1248"/>
                  </a:lnTo>
                  <a:lnTo>
                    <a:pt x="1425" y="1248"/>
                  </a:lnTo>
                  <a:lnTo>
                    <a:pt x="1449" y="1240"/>
                  </a:lnTo>
                  <a:lnTo>
                    <a:pt x="1481" y="1240"/>
                  </a:lnTo>
                  <a:lnTo>
                    <a:pt x="1513" y="1240"/>
                  </a:lnTo>
                  <a:lnTo>
                    <a:pt x="1536" y="1232"/>
                  </a:lnTo>
                  <a:lnTo>
                    <a:pt x="1552" y="1232"/>
                  </a:lnTo>
                  <a:lnTo>
                    <a:pt x="1576" y="1224"/>
                  </a:lnTo>
                  <a:lnTo>
                    <a:pt x="1584" y="1224"/>
                  </a:lnTo>
                  <a:lnTo>
                    <a:pt x="1600" y="1216"/>
                  </a:lnTo>
                  <a:lnTo>
                    <a:pt x="1608" y="1216"/>
                  </a:lnTo>
                  <a:lnTo>
                    <a:pt x="1616" y="1208"/>
                  </a:lnTo>
                  <a:lnTo>
                    <a:pt x="1616" y="1200"/>
                  </a:lnTo>
                  <a:lnTo>
                    <a:pt x="1616" y="1193"/>
                  </a:lnTo>
                  <a:lnTo>
                    <a:pt x="1608" y="1193"/>
                  </a:lnTo>
                  <a:lnTo>
                    <a:pt x="939" y="1097"/>
                  </a:lnTo>
                  <a:lnTo>
                    <a:pt x="931" y="1081"/>
                  </a:lnTo>
                  <a:lnTo>
                    <a:pt x="931" y="1073"/>
                  </a:lnTo>
                  <a:lnTo>
                    <a:pt x="931" y="1065"/>
                  </a:lnTo>
                  <a:lnTo>
                    <a:pt x="931" y="1057"/>
                  </a:lnTo>
                  <a:lnTo>
                    <a:pt x="923" y="1049"/>
                  </a:lnTo>
                  <a:lnTo>
                    <a:pt x="923" y="1041"/>
                  </a:lnTo>
                  <a:lnTo>
                    <a:pt x="915" y="1026"/>
                  </a:lnTo>
                  <a:lnTo>
                    <a:pt x="908" y="1018"/>
                  </a:lnTo>
                  <a:lnTo>
                    <a:pt x="908" y="1010"/>
                  </a:lnTo>
                  <a:lnTo>
                    <a:pt x="900" y="1002"/>
                  </a:lnTo>
                  <a:lnTo>
                    <a:pt x="884" y="994"/>
                  </a:lnTo>
                  <a:lnTo>
                    <a:pt x="923" y="8"/>
                  </a:lnTo>
                  <a:lnTo>
                    <a:pt x="732" y="0"/>
                  </a:lnTo>
                </a:path>
              </a:pathLst>
            </a:custGeom>
            <a:solidFill>
              <a:srgbClr val="4040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59"/>
            <p:cNvGrpSpPr>
              <a:grpSpLocks/>
            </p:cNvGrpSpPr>
            <p:nvPr/>
          </p:nvGrpSpPr>
          <p:grpSpPr bwMode="auto">
            <a:xfrm>
              <a:off x="473" y="2815"/>
              <a:ext cx="1241" cy="1241"/>
              <a:chOff x="473" y="2815"/>
              <a:chExt cx="1241" cy="1241"/>
            </a:xfrm>
          </p:grpSpPr>
          <p:sp>
            <p:nvSpPr>
              <p:cNvPr id="95292" name="Freeform 60"/>
              <p:cNvSpPr>
                <a:spLocks/>
              </p:cNvSpPr>
              <p:nvPr/>
            </p:nvSpPr>
            <p:spPr bwMode="auto">
              <a:xfrm>
                <a:off x="985" y="2815"/>
                <a:ext cx="49" cy="977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976"/>
                  </a:cxn>
                  <a:cxn ang="0">
                    <a:pos x="7" y="976"/>
                  </a:cxn>
                  <a:cxn ang="0">
                    <a:pos x="21" y="976"/>
                  </a:cxn>
                  <a:cxn ang="0">
                    <a:pos x="48" y="8"/>
                  </a:cxn>
                  <a:cxn ang="0">
                    <a:pos x="14" y="0"/>
                  </a:cxn>
                </a:cxnLst>
                <a:rect l="0" t="0" r="r" b="b"/>
                <a:pathLst>
                  <a:path w="49" h="977">
                    <a:moveTo>
                      <a:pt x="14" y="0"/>
                    </a:moveTo>
                    <a:lnTo>
                      <a:pt x="0" y="976"/>
                    </a:lnTo>
                    <a:lnTo>
                      <a:pt x="7" y="976"/>
                    </a:lnTo>
                    <a:lnTo>
                      <a:pt x="21" y="976"/>
                    </a:lnTo>
                    <a:lnTo>
                      <a:pt x="48" y="8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3" name="Freeform 61"/>
              <p:cNvSpPr>
                <a:spLocks/>
              </p:cNvSpPr>
              <p:nvPr/>
            </p:nvSpPr>
            <p:spPr bwMode="auto">
              <a:xfrm>
                <a:off x="985" y="3799"/>
                <a:ext cx="73" cy="1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" y="0"/>
                  </a:cxn>
                  <a:cxn ang="0">
                    <a:pos x="36" y="15"/>
                  </a:cxn>
                  <a:cxn ang="0">
                    <a:pos x="50" y="23"/>
                  </a:cxn>
                  <a:cxn ang="0">
                    <a:pos x="58" y="45"/>
                  </a:cxn>
                  <a:cxn ang="0">
                    <a:pos x="65" y="60"/>
                  </a:cxn>
                  <a:cxn ang="0">
                    <a:pos x="72" y="83"/>
                  </a:cxn>
                  <a:cxn ang="0">
                    <a:pos x="72" y="105"/>
                  </a:cxn>
                  <a:cxn ang="0">
                    <a:pos x="65" y="113"/>
                  </a:cxn>
                  <a:cxn ang="0">
                    <a:pos x="50" y="120"/>
                  </a:cxn>
                  <a:cxn ang="0">
                    <a:pos x="29" y="128"/>
                  </a:cxn>
                  <a:cxn ang="0">
                    <a:pos x="14" y="128"/>
                  </a:cxn>
                  <a:cxn ang="0">
                    <a:pos x="14" y="105"/>
                  </a:cxn>
                  <a:cxn ang="0">
                    <a:pos x="14" y="75"/>
                  </a:cxn>
                  <a:cxn ang="0">
                    <a:pos x="14" y="60"/>
                  </a:cxn>
                  <a:cxn ang="0">
                    <a:pos x="14" y="38"/>
                  </a:cxn>
                  <a:cxn ang="0">
                    <a:pos x="7" y="23"/>
                  </a:cxn>
                  <a:cxn ang="0">
                    <a:pos x="0" y="0"/>
                  </a:cxn>
                </a:cxnLst>
                <a:rect l="0" t="0" r="r" b="b"/>
                <a:pathLst>
                  <a:path w="73" h="129">
                    <a:moveTo>
                      <a:pt x="0" y="0"/>
                    </a:moveTo>
                    <a:lnTo>
                      <a:pt x="29" y="0"/>
                    </a:lnTo>
                    <a:lnTo>
                      <a:pt x="36" y="15"/>
                    </a:lnTo>
                    <a:lnTo>
                      <a:pt x="50" y="23"/>
                    </a:lnTo>
                    <a:lnTo>
                      <a:pt x="58" y="45"/>
                    </a:lnTo>
                    <a:lnTo>
                      <a:pt x="65" y="60"/>
                    </a:lnTo>
                    <a:lnTo>
                      <a:pt x="72" y="83"/>
                    </a:lnTo>
                    <a:lnTo>
                      <a:pt x="72" y="105"/>
                    </a:lnTo>
                    <a:lnTo>
                      <a:pt x="65" y="113"/>
                    </a:lnTo>
                    <a:lnTo>
                      <a:pt x="50" y="120"/>
                    </a:lnTo>
                    <a:lnTo>
                      <a:pt x="29" y="128"/>
                    </a:lnTo>
                    <a:lnTo>
                      <a:pt x="14" y="128"/>
                    </a:lnTo>
                    <a:lnTo>
                      <a:pt x="14" y="105"/>
                    </a:lnTo>
                    <a:lnTo>
                      <a:pt x="14" y="75"/>
                    </a:lnTo>
                    <a:lnTo>
                      <a:pt x="14" y="60"/>
                    </a:lnTo>
                    <a:lnTo>
                      <a:pt x="14" y="38"/>
                    </a:lnTo>
                    <a:lnTo>
                      <a:pt x="7" y="2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Freeform 62"/>
              <p:cNvSpPr>
                <a:spLocks/>
              </p:cNvSpPr>
              <p:nvPr/>
            </p:nvSpPr>
            <p:spPr bwMode="auto">
              <a:xfrm>
                <a:off x="1017" y="3911"/>
                <a:ext cx="145" cy="145"/>
              </a:xfrm>
              <a:custGeom>
                <a:avLst/>
                <a:gdLst/>
                <a:ahLst/>
                <a:cxnLst>
                  <a:cxn ang="0">
                    <a:pos x="99" y="0"/>
                  </a:cxn>
                  <a:cxn ang="0">
                    <a:pos x="99" y="8"/>
                  </a:cxn>
                  <a:cxn ang="0">
                    <a:pos x="106" y="8"/>
                  </a:cxn>
                  <a:cxn ang="0">
                    <a:pos x="106" y="15"/>
                  </a:cxn>
                  <a:cxn ang="0">
                    <a:pos x="99" y="23"/>
                  </a:cxn>
                  <a:cxn ang="0">
                    <a:pos x="83" y="23"/>
                  </a:cxn>
                  <a:cxn ang="0">
                    <a:pos x="76" y="23"/>
                  </a:cxn>
                  <a:cxn ang="0">
                    <a:pos x="61" y="30"/>
                  </a:cxn>
                  <a:cxn ang="0">
                    <a:pos x="53" y="30"/>
                  </a:cxn>
                  <a:cxn ang="0">
                    <a:pos x="38" y="30"/>
                  </a:cxn>
                  <a:cxn ang="0">
                    <a:pos x="30" y="30"/>
                  </a:cxn>
                  <a:cxn ang="0">
                    <a:pos x="23" y="30"/>
                  </a:cxn>
                  <a:cxn ang="0">
                    <a:pos x="15" y="38"/>
                  </a:cxn>
                  <a:cxn ang="0">
                    <a:pos x="8" y="38"/>
                  </a:cxn>
                  <a:cxn ang="0">
                    <a:pos x="8" y="45"/>
                  </a:cxn>
                  <a:cxn ang="0">
                    <a:pos x="0" y="53"/>
                  </a:cxn>
                  <a:cxn ang="0">
                    <a:pos x="0" y="61"/>
                  </a:cxn>
                  <a:cxn ang="0">
                    <a:pos x="8" y="68"/>
                  </a:cxn>
                  <a:cxn ang="0">
                    <a:pos x="8" y="76"/>
                  </a:cxn>
                  <a:cxn ang="0">
                    <a:pos x="15" y="83"/>
                  </a:cxn>
                  <a:cxn ang="0">
                    <a:pos x="23" y="91"/>
                  </a:cxn>
                  <a:cxn ang="0">
                    <a:pos x="23" y="99"/>
                  </a:cxn>
                  <a:cxn ang="0">
                    <a:pos x="23" y="106"/>
                  </a:cxn>
                  <a:cxn ang="0">
                    <a:pos x="15" y="106"/>
                  </a:cxn>
                  <a:cxn ang="0">
                    <a:pos x="23" y="114"/>
                  </a:cxn>
                  <a:cxn ang="0">
                    <a:pos x="23" y="121"/>
                  </a:cxn>
                  <a:cxn ang="0">
                    <a:pos x="30" y="129"/>
                  </a:cxn>
                  <a:cxn ang="0">
                    <a:pos x="45" y="136"/>
                  </a:cxn>
                  <a:cxn ang="0">
                    <a:pos x="45" y="144"/>
                  </a:cxn>
                  <a:cxn ang="0">
                    <a:pos x="61" y="144"/>
                  </a:cxn>
                  <a:cxn ang="0">
                    <a:pos x="68" y="144"/>
                  </a:cxn>
                  <a:cxn ang="0">
                    <a:pos x="76" y="144"/>
                  </a:cxn>
                  <a:cxn ang="0">
                    <a:pos x="91" y="144"/>
                  </a:cxn>
                  <a:cxn ang="0">
                    <a:pos x="106" y="144"/>
                  </a:cxn>
                  <a:cxn ang="0">
                    <a:pos x="121" y="144"/>
                  </a:cxn>
                  <a:cxn ang="0">
                    <a:pos x="136" y="144"/>
                  </a:cxn>
                  <a:cxn ang="0">
                    <a:pos x="144" y="144"/>
                  </a:cxn>
                  <a:cxn ang="0">
                    <a:pos x="144" y="136"/>
                  </a:cxn>
                  <a:cxn ang="0">
                    <a:pos x="144" y="129"/>
                  </a:cxn>
                  <a:cxn ang="0">
                    <a:pos x="121" y="121"/>
                  </a:cxn>
                  <a:cxn ang="0">
                    <a:pos x="106" y="114"/>
                  </a:cxn>
                  <a:cxn ang="0">
                    <a:pos x="91" y="106"/>
                  </a:cxn>
                  <a:cxn ang="0">
                    <a:pos x="76" y="99"/>
                  </a:cxn>
                  <a:cxn ang="0">
                    <a:pos x="61" y="91"/>
                  </a:cxn>
                  <a:cxn ang="0">
                    <a:pos x="53" y="76"/>
                  </a:cxn>
                  <a:cxn ang="0">
                    <a:pos x="45" y="68"/>
                  </a:cxn>
                  <a:cxn ang="0">
                    <a:pos x="38" y="68"/>
                  </a:cxn>
                  <a:cxn ang="0">
                    <a:pos x="38" y="61"/>
                  </a:cxn>
                  <a:cxn ang="0">
                    <a:pos x="38" y="53"/>
                  </a:cxn>
                  <a:cxn ang="0">
                    <a:pos x="45" y="53"/>
                  </a:cxn>
                  <a:cxn ang="0">
                    <a:pos x="45" y="45"/>
                  </a:cxn>
                  <a:cxn ang="0">
                    <a:pos x="61" y="45"/>
                  </a:cxn>
                  <a:cxn ang="0">
                    <a:pos x="76" y="38"/>
                  </a:cxn>
                  <a:cxn ang="0">
                    <a:pos x="91" y="38"/>
                  </a:cxn>
                  <a:cxn ang="0">
                    <a:pos x="99" y="30"/>
                  </a:cxn>
                  <a:cxn ang="0">
                    <a:pos x="106" y="30"/>
                  </a:cxn>
                  <a:cxn ang="0">
                    <a:pos x="114" y="23"/>
                  </a:cxn>
                  <a:cxn ang="0">
                    <a:pos x="114" y="15"/>
                  </a:cxn>
                  <a:cxn ang="0">
                    <a:pos x="114" y="8"/>
                  </a:cxn>
                  <a:cxn ang="0">
                    <a:pos x="106" y="0"/>
                  </a:cxn>
                  <a:cxn ang="0">
                    <a:pos x="99" y="0"/>
                  </a:cxn>
                </a:cxnLst>
                <a:rect l="0" t="0" r="r" b="b"/>
                <a:pathLst>
                  <a:path w="145" h="145">
                    <a:moveTo>
                      <a:pt x="99" y="0"/>
                    </a:moveTo>
                    <a:lnTo>
                      <a:pt x="99" y="8"/>
                    </a:lnTo>
                    <a:lnTo>
                      <a:pt x="106" y="8"/>
                    </a:lnTo>
                    <a:lnTo>
                      <a:pt x="106" y="15"/>
                    </a:lnTo>
                    <a:lnTo>
                      <a:pt x="99" y="23"/>
                    </a:lnTo>
                    <a:lnTo>
                      <a:pt x="83" y="23"/>
                    </a:lnTo>
                    <a:lnTo>
                      <a:pt x="76" y="23"/>
                    </a:lnTo>
                    <a:lnTo>
                      <a:pt x="61" y="30"/>
                    </a:lnTo>
                    <a:lnTo>
                      <a:pt x="53" y="30"/>
                    </a:lnTo>
                    <a:lnTo>
                      <a:pt x="38" y="30"/>
                    </a:lnTo>
                    <a:lnTo>
                      <a:pt x="30" y="30"/>
                    </a:lnTo>
                    <a:lnTo>
                      <a:pt x="23" y="30"/>
                    </a:lnTo>
                    <a:lnTo>
                      <a:pt x="15" y="38"/>
                    </a:lnTo>
                    <a:lnTo>
                      <a:pt x="8" y="38"/>
                    </a:lnTo>
                    <a:lnTo>
                      <a:pt x="8" y="45"/>
                    </a:lnTo>
                    <a:lnTo>
                      <a:pt x="0" y="53"/>
                    </a:lnTo>
                    <a:lnTo>
                      <a:pt x="0" y="61"/>
                    </a:lnTo>
                    <a:lnTo>
                      <a:pt x="8" y="68"/>
                    </a:lnTo>
                    <a:lnTo>
                      <a:pt x="8" y="76"/>
                    </a:lnTo>
                    <a:lnTo>
                      <a:pt x="15" y="83"/>
                    </a:lnTo>
                    <a:lnTo>
                      <a:pt x="23" y="91"/>
                    </a:lnTo>
                    <a:lnTo>
                      <a:pt x="23" y="99"/>
                    </a:lnTo>
                    <a:lnTo>
                      <a:pt x="23" y="106"/>
                    </a:lnTo>
                    <a:lnTo>
                      <a:pt x="15" y="106"/>
                    </a:lnTo>
                    <a:lnTo>
                      <a:pt x="23" y="114"/>
                    </a:lnTo>
                    <a:lnTo>
                      <a:pt x="23" y="121"/>
                    </a:lnTo>
                    <a:lnTo>
                      <a:pt x="30" y="129"/>
                    </a:lnTo>
                    <a:lnTo>
                      <a:pt x="45" y="136"/>
                    </a:lnTo>
                    <a:lnTo>
                      <a:pt x="45" y="144"/>
                    </a:lnTo>
                    <a:lnTo>
                      <a:pt x="61" y="144"/>
                    </a:lnTo>
                    <a:lnTo>
                      <a:pt x="68" y="144"/>
                    </a:lnTo>
                    <a:lnTo>
                      <a:pt x="76" y="144"/>
                    </a:lnTo>
                    <a:lnTo>
                      <a:pt x="91" y="144"/>
                    </a:lnTo>
                    <a:lnTo>
                      <a:pt x="106" y="144"/>
                    </a:lnTo>
                    <a:lnTo>
                      <a:pt x="121" y="144"/>
                    </a:lnTo>
                    <a:lnTo>
                      <a:pt x="136" y="144"/>
                    </a:lnTo>
                    <a:lnTo>
                      <a:pt x="144" y="144"/>
                    </a:lnTo>
                    <a:lnTo>
                      <a:pt x="144" y="136"/>
                    </a:lnTo>
                    <a:lnTo>
                      <a:pt x="144" y="129"/>
                    </a:lnTo>
                    <a:lnTo>
                      <a:pt x="121" y="121"/>
                    </a:lnTo>
                    <a:lnTo>
                      <a:pt x="106" y="114"/>
                    </a:lnTo>
                    <a:lnTo>
                      <a:pt x="91" y="106"/>
                    </a:lnTo>
                    <a:lnTo>
                      <a:pt x="76" y="99"/>
                    </a:lnTo>
                    <a:lnTo>
                      <a:pt x="61" y="91"/>
                    </a:lnTo>
                    <a:lnTo>
                      <a:pt x="53" y="76"/>
                    </a:lnTo>
                    <a:lnTo>
                      <a:pt x="45" y="68"/>
                    </a:lnTo>
                    <a:lnTo>
                      <a:pt x="38" y="68"/>
                    </a:lnTo>
                    <a:lnTo>
                      <a:pt x="38" y="61"/>
                    </a:lnTo>
                    <a:lnTo>
                      <a:pt x="38" y="53"/>
                    </a:lnTo>
                    <a:lnTo>
                      <a:pt x="45" y="53"/>
                    </a:lnTo>
                    <a:lnTo>
                      <a:pt x="45" y="45"/>
                    </a:lnTo>
                    <a:lnTo>
                      <a:pt x="61" y="45"/>
                    </a:lnTo>
                    <a:lnTo>
                      <a:pt x="76" y="38"/>
                    </a:lnTo>
                    <a:lnTo>
                      <a:pt x="91" y="38"/>
                    </a:lnTo>
                    <a:lnTo>
                      <a:pt x="99" y="30"/>
                    </a:lnTo>
                    <a:lnTo>
                      <a:pt x="106" y="30"/>
                    </a:lnTo>
                    <a:lnTo>
                      <a:pt x="114" y="23"/>
                    </a:lnTo>
                    <a:lnTo>
                      <a:pt x="114" y="15"/>
                    </a:lnTo>
                    <a:lnTo>
                      <a:pt x="114" y="8"/>
                    </a:lnTo>
                    <a:lnTo>
                      <a:pt x="106" y="0"/>
                    </a:lnTo>
                    <a:lnTo>
                      <a:pt x="99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5" name="Freeform 63"/>
              <p:cNvSpPr>
                <a:spLocks/>
              </p:cNvSpPr>
              <p:nvPr/>
            </p:nvSpPr>
            <p:spPr bwMode="auto">
              <a:xfrm>
                <a:off x="1169" y="3927"/>
                <a:ext cx="545" cy="121"/>
              </a:xfrm>
              <a:custGeom>
                <a:avLst/>
                <a:gdLst/>
                <a:ahLst/>
                <a:cxnLst>
                  <a:cxn ang="0">
                    <a:pos x="544" y="75"/>
                  </a:cxn>
                  <a:cxn ang="0">
                    <a:pos x="536" y="68"/>
                  </a:cxn>
                  <a:cxn ang="0">
                    <a:pos x="63" y="0"/>
                  </a:cxn>
                  <a:cxn ang="0">
                    <a:pos x="39" y="0"/>
                  </a:cxn>
                  <a:cxn ang="0">
                    <a:pos x="24" y="0"/>
                  </a:cxn>
                  <a:cxn ang="0">
                    <a:pos x="8" y="8"/>
                  </a:cxn>
                  <a:cxn ang="0">
                    <a:pos x="0" y="15"/>
                  </a:cxn>
                  <a:cxn ang="0">
                    <a:pos x="8" y="23"/>
                  </a:cxn>
                  <a:cxn ang="0">
                    <a:pos x="24" y="30"/>
                  </a:cxn>
                  <a:cxn ang="0">
                    <a:pos x="32" y="30"/>
                  </a:cxn>
                  <a:cxn ang="0">
                    <a:pos x="39" y="38"/>
                  </a:cxn>
                  <a:cxn ang="0">
                    <a:pos x="47" y="53"/>
                  </a:cxn>
                  <a:cxn ang="0">
                    <a:pos x="47" y="60"/>
                  </a:cxn>
                  <a:cxn ang="0">
                    <a:pos x="47" y="75"/>
                  </a:cxn>
                  <a:cxn ang="0">
                    <a:pos x="47" y="83"/>
                  </a:cxn>
                  <a:cxn ang="0">
                    <a:pos x="47" y="98"/>
                  </a:cxn>
                  <a:cxn ang="0">
                    <a:pos x="55" y="113"/>
                  </a:cxn>
                  <a:cxn ang="0">
                    <a:pos x="63" y="113"/>
                  </a:cxn>
                  <a:cxn ang="0">
                    <a:pos x="79" y="120"/>
                  </a:cxn>
                  <a:cxn ang="0">
                    <a:pos x="134" y="120"/>
                  </a:cxn>
                  <a:cxn ang="0">
                    <a:pos x="181" y="120"/>
                  </a:cxn>
                  <a:cxn ang="0">
                    <a:pos x="221" y="120"/>
                  </a:cxn>
                  <a:cxn ang="0">
                    <a:pos x="268" y="120"/>
                  </a:cxn>
                  <a:cxn ang="0">
                    <a:pos x="323" y="113"/>
                  </a:cxn>
                  <a:cxn ang="0">
                    <a:pos x="363" y="113"/>
                  </a:cxn>
                  <a:cxn ang="0">
                    <a:pos x="402" y="105"/>
                  </a:cxn>
                  <a:cxn ang="0">
                    <a:pos x="434" y="98"/>
                  </a:cxn>
                  <a:cxn ang="0">
                    <a:pos x="473" y="98"/>
                  </a:cxn>
                  <a:cxn ang="0">
                    <a:pos x="505" y="90"/>
                  </a:cxn>
                  <a:cxn ang="0">
                    <a:pos x="520" y="90"/>
                  </a:cxn>
                  <a:cxn ang="0">
                    <a:pos x="536" y="83"/>
                  </a:cxn>
                  <a:cxn ang="0">
                    <a:pos x="544" y="75"/>
                  </a:cxn>
                </a:cxnLst>
                <a:rect l="0" t="0" r="r" b="b"/>
                <a:pathLst>
                  <a:path w="545" h="121">
                    <a:moveTo>
                      <a:pt x="544" y="75"/>
                    </a:moveTo>
                    <a:lnTo>
                      <a:pt x="536" y="68"/>
                    </a:lnTo>
                    <a:lnTo>
                      <a:pt x="63" y="0"/>
                    </a:lnTo>
                    <a:lnTo>
                      <a:pt x="39" y="0"/>
                    </a:lnTo>
                    <a:lnTo>
                      <a:pt x="24" y="0"/>
                    </a:lnTo>
                    <a:lnTo>
                      <a:pt x="8" y="8"/>
                    </a:lnTo>
                    <a:lnTo>
                      <a:pt x="0" y="15"/>
                    </a:lnTo>
                    <a:lnTo>
                      <a:pt x="8" y="23"/>
                    </a:lnTo>
                    <a:lnTo>
                      <a:pt x="24" y="30"/>
                    </a:lnTo>
                    <a:lnTo>
                      <a:pt x="32" y="30"/>
                    </a:lnTo>
                    <a:lnTo>
                      <a:pt x="39" y="38"/>
                    </a:lnTo>
                    <a:lnTo>
                      <a:pt x="47" y="53"/>
                    </a:lnTo>
                    <a:lnTo>
                      <a:pt x="47" y="60"/>
                    </a:lnTo>
                    <a:lnTo>
                      <a:pt x="47" y="75"/>
                    </a:lnTo>
                    <a:lnTo>
                      <a:pt x="47" y="83"/>
                    </a:lnTo>
                    <a:lnTo>
                      <a:pt x="47" y="98"/>
                    </a:lnTo>
                    <a:lnTo>
                      <a:pt x="55" y="113"/>
                    </a:lnTo>
                    <a:lnTo>
                      <a:pt x="63" y="113"/>
                    </a:lnTo>
                    <a:lnTo>
                      <a:pt x="79" y="120"/>
                    </a:lnTo>
                    <a:lnTo>
                      <a:pt x="134" y="120"/>
                    </a:lnTo>
                    <a:lnTo>
                      <a:pt x="181" y="120"/>
                    </a:lnTo>
                    <a:lnTo>
                      <a:pt x="221" y="120"/>
                    </a:lnTo>
                    <a:lnTo>
                      <a:pt x="268" y="120"/>
                    </a:lnTo>
                    <a:lnTo>
                      <a:pt x="323" y="113"/>
                    </a:lnTo>
                    <a:lnTo>
                      <a:pt x="363" y="113"/>
                    </a:lnTo>
                    <a:lnTo>
                      <a:pt x="402" y="105"/>
                    </a:lnTo>
                    <a:lnTo>
                      <a:pt x="434" y="98"/>
                    </a:lnTo>
                    <a:lnTo>
                      <a:pt x="473" y="98"/>
                    </a:lnTo>
                    <a:lnTo>
                      <a:pt x="505" y="90"/>
                    </a:lnTo>
                    <a:lnTo>
                      <a:pt x="520" y="90"/>
                    </a:lnTo>
                    <a:lnTo>
                      <a:pt x="536" y="83"/>
                    </a:lnTo>
                    <a:lnTo>
                      <a:pt x="544" y="75"/>
                    </a:lnTo>
                  </a:path>
                </a:pathLst>
              </a:custGeom>
              <a:solidFill>
                <a:srgbClr val="C0C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6" name="Freeform 64"/>
              <p:cNvSpPr>
                <a:spLocks/>
              </p:cNvSpPr>
              <p:nvPr/>
            </p:nvSpPr>
            <p:spPr bwMode="auto">
              <a:xfrm>
                <a:off x="473" y="3911"/>
                <a:ext cx="433" cy="137"/>
              </a:xfrm>
              <a:custGeom>
                <a:avLst/>
                <a:gdLst/>
                <a:ahLst/>
                <a:cxnLst>
                  <a:cxn ang="0">
                    <a:pos x="432" y="38"/>
                  </a:cxn>
                  <a:cxn ang="0">
                    <a:pos x="408" y="30"/>
                  </a:cxn>
                  <a:cxn ang="0">
                    <a:pos x="385" y="15"/>
                  </a:cxn>
                  <a:cxn ang="0">
                    <a:pos x="361" y="8"/>
                  </a:cxn>
                  <a:cxn ang="0">
                    <a:pos x="353" y="0"/>
                  </a:cxn>
                  <a:cxn ang="0">
                    <a:pos x="283" y="15"/>
                  </a:cxn>
                  <a:cxn ang="0">
                    <a:pos x="196" y="30"/>
                  </a:cxn>
                  <a:cxn ang="0">
                    <a:pos x="16" y="53"/>
                  </a:cxn>
                  <a:cxn ang="0">
                    <a:pos x="8" y="60"/>
                  </a:cxn>
                  <a:cxn ang="0">
                    <a:pos x="0" y="68"/>
                  </a:cxn>
                  <a:cxn ang="0">
                    <a:pos x="8" y="76"/>
                  </a:cxn>
                  <a:cxn ang="0">
                    <a:pos x="16" y="76"/>
                  </a:cxn>
                  <a:cxn ang="0">
                    <a:pos x="24" y="83"/>
                  </a:cxn>
                  <a:cxn ang="0">
                    <a:pos x="126" y="91"/>
                  </a:cxn>
                  <a:cxn ang="0">
                    <a:pos x="189" y="98"/>
                  </a:cxn>
                  <a:cxn ang="0">
                    <a:pos x="220" y="106"/>
                  </a:cxn>
                  <a:cxn ang="0">
                    <a:pos x="259" y="113"/>
                  </a:cxn>
                  <a:cxn ang="0">
                    <a:pos x="283" y="121"/>
                  </a:cxn>
                  <a:cxn ang="0">
                    <a:pos x="306" y="128"/>
                  </a:cxn>
                  <a:cxn ang="0">
                    <a:pos x="322" y="136"/>
                  </a:cxn>
                  <a:cxn ang="0">
                    <a:pos x="346" y="136"/>
                  </a:cxn>
                  <a:cxn ang="0">
                    <a:pos x="369" y="136"/>
                  </a:cxn>
                  <a:cxn ang="0">
                    <a:pos x="393" y="136"/>
                  </a:cxn>
                  <a:cxn ang="0">
                    <a:pos x="424" y="76"/>
                  </a:cxn>
                  <a:cxn ang="0">
                    <a:pos x="424" y="68"/>
                  </a:cxn>
                  <a:cxn ang="0">
                    <a:pos x="424" y="60"/>
                  </a:cxn>
                  <a:cxn ang="0">
                    <a:pos x="432" y="38"/>
                  </a:cxn>
                </a:cxnLst>
                <a:rect l="0" t="0" r="r" b="b"/>
                <a:pathLst>
                  <a:path w="433" h="137">
                    <a:moveTo>
                      <a:pt x="432" y="38"/>
                    </a:moveTo>
                    <a:lnTo>
                      <a:pt x="408" y="30"/>
                    </a:lnTo>
                    <a:lnTo>
                      <a:pt x="385" y="15"/>
                    </a:lnTo>
                    <a:lnTo>
                      <a:pt x="361" y="8"/>
                    </a:lnTo>
                    <a:lnTo>
                      <a:pt x="353" y="0"/>
                    </a:lnTo>
                    <a:lnTo>
                      <a:pt x="283" y="15"/>
                    </a:lnTo>
                    <a:lnTo>
                      <a:pt x="196" y="30"/>
                    </a:lnTo>
                    <a:lnTo>
                      <a:pt x="16" y="53"/>
                    </a:lnTo>
                    <a:lnTo>
                      <a:pt x="8" y="60"/>
                    </a:lnTo>
                    <a:lnTo>
                      <a:pt x="0" y="68"/>
                    </a:lnTo>
                    <a:lnTo>
                      <a:pt x="8" y="76"/>
                    </a:lnTo>
                    <a:lnTo>
                      <a:pt x="16" y="76"/>
                    </a:lnTo>
                    <a:lnTo>
                      <a:pt x="24" y="83"/>
                    </a:lnTo>
                    <a:lnTo>
                      <a:pt x="126" y="91"/>
                    </a:lnTo>
                    <a:lnTo>
                      <a:pt x="189" y="98"/>
                    </a:lnTo>
                    <a:lnTo>
                      <a:pt x="220" y="106"/>
                    </a:lnTo>
                    <a:lnTo>
                      <a:pt x="259" y="113"/>
                    </a:lnTo>
                    <a:lnTo>
                      <a:pt x="283" y="121"/>
                    </a:lnTo>
                    <a:lnTo>
                      <a:pt x="306" y="128"/>
                    </a:lnTo>
                    <a:lnTo>
                      <a:pt x="322" y="136"/>
                    </a:lnTo>
                    <a:lnTo>
                      <a:pt x="346" y="136"/>
                    </a:lnTo>
                    <a:lnTo>
                      <a:pt x="369" y="136"/>
                    </a:lnTo>
                    <a:lnTo>
                      <a:pt x="393" y="136"/>
                    </a:lnTo>
                    <a:lnTo>
                      <a:pt x="424" y="76"/>
                    </a:lnTo>
                    <a:lnTo>
                      <a:pt x="424" y="68"/>
                    </a:lnTo>
                    <a:lnTo>
                      <a:pt x="424" y="60"/>
                    </a:lnTo>
                    <a:lnTo>
                      <a:pt x="432" y="3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7" name="Freeform 65"/>
              <p:cNvSpPr>
                <a:spLocks/>
              </p:cNvSpPr>
              <p:nvPr/>
            </p:nvSpPr>
            <p:spPr bwMode="auto">
              <a:xfrm>
                <a:off x="849" y="3807"/>
                <a:ext cx="65" cy="10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43" y="0"/>
                  </a:cxn>
                  <a:cxn ang="0">
                    <a:pos x="36" y="7"/>
                  </a:cxn>
                  <a:cxn ang="0">
                    <a:pos x="21" y="15"/>
                  </a:cxn>
                  <a:cxn ang="0">
                    <a:pos x="14" y="30"/>
                  </a:cxn>
                  <a:cxn ang="0">
                    <a:pos x="7" y="45"/>
                  </a:cxn>
                  <a:cxn ang="0">
                    <a:pos x="7" y="59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14" y="97"/>
                  </a:cxn>
                  <a:cxn ang="0">
                    <a:pos x="36" y="104"/>
                  </a:cxn>
                  <a:cxn ang="0">
                    <a:pos x="50" y="104"/>
                  </a:cxn>
                  <a:cxn ang="0">
                    <a:pos x="50" y="89"/>
                  </a:cxn>
                  <a:cxn ang="0">
                    <a:pos x="43" y="67"/>
                  </a:cxn>
                  <a:cxn ang="0">
                    <a:pos x="43" y="52"/>
                  </a:cxn>
                  <a:cxn ang="0">
                    <a:pos x="36" y="45"/>
                  </a:cxn>
                  <a:cxn ang="0">
                    <a:pos x="36" y="30"/>
                  </a:cxn>
                  <a:cxn ang="0">
                    <a:pos x="43" y="22"/>
                  </a:cxn>
                  <a:cxn ang="0">
                    <a:pos x="43" y="15"/>
                  </a:cxn>
                  <a:cxn ang="0">
                    <a:pos x="50" y="7"/>
                  </a:cxn>
                  <a:cxn ang="0">
                    <a:pos x="64" y="0"/>
                  </a:cxn>
                </a:cxnLst>
                <a:rect l="0" t="0" r="r" b="b"/>
                <a:pathLst>
                  <a:path w="65" h="105">
                    <a:moveTo>
                      <a:pt x="64" y="0"/>
                    </a:moveTo>
                    <a:lnTo>
                      <a:pt x="43" y="0"/>
                    </a:lnTo>
                    <a:lnTo>
                      <a:pt x="36" y="7"/>
                    </a:lnTo>
                    <a:lnTo>
                      <a:pt x="21" y="15"/>
                    </a:lnTo>
                    <a:lnTo>
                      <a:pt x="14" y="30"/>
                    </a:lnTo>
                    <a:lnTo>
                      <a:pt x="7" y="45"/>
                    </a:lnTo>
                    <a:lnTo>
                      <a:pt x="7" y="59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14" y="97"/>
                    </a:lnTo>
                    <a:lnTo>
                      <a:pt x="36" y="104"/>
                    </a:lnTo>
                    <a:lnTo>
                      <a:pt x="50" y="104"/>
                    </a:lnTo>
                    <a:lnTo>
                      <a:pt x="50" y="89"/>
                    </a:lnTo>
                    <a:lnTo>
                      <a:pt x="43" y="67"/>
                    </a:lnTo>
                    <a:lnTo>
                      <a:pt x="43" y="52"/>
                    </a:lnTo>
                    <a:lnTo>
                      <a:pt x="36" y="45"/>
                    </a:lnTo>
                    <a:lnTo>
                      <a:pt x="36" y="30"/>
                    </a:lnTo>
                    <a:lnTo>
                      <a:pt x="43" y="22"/>
                    </a:lnTo>
                    <a:lnTo>
                      <a:pt x="43" y="15"/>
                    </a:lnTo>
                    <a:lnTo>
                      <a:pt x="50" y="7"/>
                    </a:lnTo>
                    <a:lnTo>
                      <a:pt x="64" y="0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8" name="Freeform 66"/>
              <p:cNvSpPr>
                <a:spLocks/>
              </p:cNvSpPr>
              <p:nvPr/>
            </p:nvSpPr>
            <p:spPr bwMode="auto">
              <a:xfrm>
                <a:off x="881" y="2815"/>
                <a:ext cx="33" cy="969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9" y="968"/>
                  </a:cxn>
                  <a:cxn ang="0">
                    <a:pos x="6" y="968"/>
                  </a:cxn>
                  <a:cxn ang="0">
                    <a:pos x="0" y="16"/>
                  </a:cxn>
                  <a:cxn ang="0">
                    <a:pos x="19" y="8"/>
                  </a:cxn>
                  <a:cxn ang="0">
                    <a:pos x="32" y="0"/>
                  </a:cxn>
                </a:cxnLst>
                <a:rect l="0" t="0" r="r" b="b"/>
                <a:pathLst>
                  <a:path w="33" h="969">
                    <a:moveTo>
                      <a:pt x="32" y="0"/>
                    </a:moveTo>
                    <a:lnTo>
                      <a:pt x="19" y="968"/>
                    </a:lnTo>
                    <a:lnTo>
                      <a:pt x="6" y="968"/>
                    </a:lnTo>
                    <a:lnTo>
                      <a:pt x="0" y="16"/>
                    </a:lnTo>
                    <a:lnTo>
                      <a:pt x="19" y="8"/>
                    </a:lnTo>
                    <a:lnTo>
                      <a:pt x="32" y="0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5299" name="Freeform 67"/>
          <p:cNvSpPr>
            <a:spLocks/>
          </p:cNvSpPr>
          <p:nvPr/>
        </p:nvSpPr>
        <p:spPr bwMode="auto">
          <a:xfrm>
            <a:off x="1271588" y="4418013"/>
            <a:ext cx="458787" cy="103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0"/>
              </a:cxn>
              <a:cxn ang="0">
                <a:pos x="23" y="0"/>
              </a:cxn>
              <a:cxn ang="0">
                <a:pos x="31" y="0"/>
              </a:cxn>
              <a:cxn ang="0">
                <a:pos x="39" y="7"/>
              </a:cxn>
              <a:cxn ang="0">
                <a:pos x="54" y="7"/>
              </a:cxn>
              <a:cxn ang="0">
                <a:pos x="62" y="14"/>
              </a:cxn>
              <a:cxn ang="0">
                <a:pos x="78" y="14"/>
              </a:cxn>
              <a:cxn ang="0">
                <a:pos x="86" y="14"/>
              </a:cxn>
              <a:cxn ang="0">
                <a:pos x="101" y="21"/>
              </a:cxn>
              <a:cxn ang="0">
                <a:pos x="125" y="21"/>
              </a:cxn>
              <a:cxn ang="0">
                <a:pos x="148" y="21"/>
              </a:cxn>
              <a:cxn ang="0">
                <a:pos x="163" y="21"/>
              </a:cxn>
              <a:cxn ang="0">
                <a:pos x="179" y="21"/>
              </a:cxn>
              <a:cxn ang="0">
                <a:pos x="202" y="21"/>
              </a:cxn>
              <a:cxn ang="0">
                <a:pos x="226" y="14"/>
              </a:cxn>
              <a:cxn ang="0">
                <a:pos x="241" y="14"/>
              </a:cxn>
              <a:cxn ang="0">
                <a:pos x="257" y="14"/>
              </a:cxn>
              <a:cxn ang="0">
                <a:pos x="272" y="7"/>
              </a:cxn>
              <a:cxn ang="0">
                <a:pos x="288" y="7"/>
              </a:cxn>
              <a:cxn ang="0">
                <a:pos x="280" y="14"/>
              </a:cxn>
              <a:cxn ang="0">
                <a:pos x="272" y="21"/>
              </a:cxn>
              <a:cxn ang="0">
                <a:pos x="265" y="36"/>
              </a:cxn>
              <a:cxn ang="0">
                <a:pos x="265" y="43"/>
              </a:cxn>
              <a:cxn ang="0">
                <a:pos x="257" y="50"/>
              </a:cxn>
              <a:cxn ang="0">
                <a:pos x="257" y="64"/>
              </a:cxn>
              <a:cxn ang="0">
                <a:pos x="249" y="57"/>
              </a:cxn>
              <a:cxn ang="0">
                <a:pos x="249" y="50"/>
              </a:cxn>
              <a:cxn ang="0">
                <a:pos x="241" y="43"/>
              </a:cxn>
              <a:cxn ang="0">
                <a:pos x="234" y="36"/>
              </a:cxn>
              <a:cxn ang="0">
                <a:pos x="226" y="36"/>
              </a:cxn>
              <a:cxn ang="0">
                <a:pos x="218" y="28"/>
              </a:cxn>
              <a:cxn ang="0">
                <a:pos x="210" y="28"/>
              </a:cxn>
              <a:cxn ang="0">
                <a:pos x="195" y="28"/>
              </a:cxn>
              <a:cxn ang="0">
                <a:pos x="179" y="28"/>
              </a:cxn>
              <a:cxn ang="0">
                <a:pos x="163" y="28"/>
              </a:cxn>
              <a:cxn ang="0">
                <a:pos x="140" y="28"/>
              </a:cxn>
              <a:cxn ang="0">
                <a:pos x="125" y="28"/>
              </a:cxn>
              <a:cxn ang="0">
                <a:pos x="109" y="28"/>
              </a:cxn>
              <a:cxn ang="0">
                <a:pos x="93" y="36"/>
              </a:cxn>
              <a:cxn ang="0">
                <a:pos x="86" y="36"/>
              </a:cxn>
              <a:cxn ang="0">
                <a:pos x="78" y="43"/>
              </a:cxn>
              <a:cxn ang="0">
                <a:pos x="70" y="57"/>
              </a:cxn>
              <a:cxn ang="0">
                <a:pos x="62" y="43"/>
              </a:cxn>
              <a:cxn ang="0">
                <a:pos x="62" y="36"/>
              </a:cxn>
              <a:cxn ang="0">
                <a:pos x="54" y="28"/>
              </a:cxn>
              <a:cxn ang="0">
                <a:pos x="47" y="21"/>
              </a:cxn>
              <a:cxn ang="0">
                <a:pos x="39" y="14"/>
              </a:cxn>
              <a:cxn ang="0">
                <a:pos x="31" y="7"/>
              </a:cxn>
              <a:cxn ang="0">
                <a:pos x="16" y="7"/>
              </a:cxn>
              <a:cxn ang="0">
                <a:pos x="0" y="0"/>
              </a:cxn>
            </a:cxnLst>
            <a:rect l="0" t="0" r="r" b="b"/>
            <a:pathLst>
              <a:path w="289" h="65">
                <a:moveTo>
                  <a:pt x="0" y="0"/>
                </a:moveTo>
                <a:lnTo>
                  <a:pt x="16" y="0"/>
                </a:lnTo>
                <a:lnTo>
                  <a:pt x="23" y="0"/>
                </a:lnTo>
                <a:lnTo>
                  <a:pt x="31" y="0"/>
                </a:lnTo>
                <a:lnTo>
                  <a:pt x="39" y="7"/>
                </a:lnTo>
                <a:lnTo>
                  <a:pt x="54" y="7"/>
                </a:lnTo>
                <a:lnTo>
                  <a:pt x="62" y="14"/>
                </a:lnTo>
                <a:lnTo>
                  <a:pt x="78" y="14"/>
                </a:lnTo>
                <a:lnTo>
                  <a:pt x="86" y="14"/>
                </a:lnTo>
                <a:lnTo>
                  <a:pt x="101" y="21"/>
                </a:lnTo>
                <a:lnTo>
                  <a:pt x="125" y="21"/>
                </a:lnTo>
                <a:lnTo>
                  <a:pt x="148" y="21"/>
                </a:lnTo>
                <a:lnTo>
                  <a:pt x="163" y="21"/>
                </a:lnTo>
                <a:lnTo>
                  <a:pt x="179" y="21"/>
                </a:lnTo>
                <a:lnTo>
                  <a:pt x="202" y="21"/>
                </a:lnTo>
                <a:lnTo>
                  <a:pt x="226" y="14"/>
                </a:lnTo>
                <a:lnTo>
                  <a:pt x="241" y="14"/>
                </a:lnTo>
                <a:lnTo>
                  <a:pt x="257" y="14"/>
                </a:lnTo>
                <a:lnTo>
                  <a:pt x="272" y="7"/>
                </a:lnTo>
                <a:lnTo>
                  <a:pt x="288" y="7"/>
                </a:lnTo>
                <a:lnTo>
                  <a:pt x="280" y="14"/>
                </a:lnTo>
                <a:lnTo>
                  <a:pt x="272" y="21"/>
                </a:lnTo>
                <a:lnTo>
                  <a:pt x="265" y="36"/>
                </a:lnTo>
                <a:lnTo>
                  <a:pt x="265" y="43"/>
                </a:lnTo>
                <a:lnTo>
                  <a:pt x="257" y="50"/>
                </a:lnTo>
                <a:lnTo>
                  <a:pt x="257" y="64"/>
                </a:lnTo>
                <a:lnTo>
                  <a:pt x="249" y="57"/>
                </a:lnTo>
                <a:lnTo>
                  <a:pt x="249" y="50"/>
                </a:lnTo>
                <a:lnTo>
                  <a:pt x="241" y="43"/>
                </a:lnTo>
                <a:lnTo>
                  <a:pt x="234" y="36"/>
                </a:lnTo>
                <a:lnTo>
                  <a:pt x="226" y="36"/>
                </a:lnTo>
                <a:lnTo>
                  <a:pt x="218" y="28"/>
                </a:lnTo>
                <a:lnTo>
                  <a:pt x="210" y="28"/>
                </a:lnTo>
                <a:lnTo>
                  <a:pt x="195" y="28"/>
                </a:lnTo>
                <a:lnTo>
                  <a:pt x="179" y="28"/>
                </a:lnTo>
                <a:lnTo>
                  <a:pt x="163" y="28"/>
                </a:lnTo>
                <a:lnTo>
                  <a:pt x="140" y="28"/>
                </a:lnTo>
                <a:lnTo>
                  <a:pt x="125" y="28"/>
                </a:lnTo>
                <a:lnTo>
                  <a:pt x="109" y="28"/>
                </a:lnTo>
                <a:lnTo>
                  <a:pt x="93" y="36"/>
                </a:lnTo>
                <a:lnTo>
                  <a:pt x="86" y="36"/>
                </a:lnTo>
                <a:lnTo>
                  <a:pt x="78" y="43"/>
                </a:lnTo>
                <a:lnTo>
                  <a:pt x="70" y="57"/>
                </a:lnTo>
                <a:lnTo>
                  <a:pt x="62" y="43"/>
                </a:lnTo>
                <a:lnTo>
                  <a:pt x="62" y="36"/>
                </a:lnTo>
                <a:lnTo>
                  <a:pt x="54" y="28"/>
                </a:lnTo>
                <a:lnTo>
                  <a:pt x="47" y="21"/>
                </a:lnTo>
                <a:lnTo>
                  <a:pt x="39" y="14"/>
                </a:lnTo>
                <a:lnTo>
                  <a:pt x="31" y="7"/>
                </a:lnTo>
                <a:lnTo>
                  <a:pt x="16" y="7"/>
                </a:lnTo>
                <a:lnTo>
                  <a:pt x="0" y="0"/>
                </a:lnTo>
              </a:path>
            </a:pathLst>
          </a:custGeom>
          <a:solidFill>
            <a:srgbClr val="6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00" name="Freeform 68"/>
          <p:cNvSpPr>
            <a:spLocks/>
          </p:cNvSpPr>
          <p:nvPr/>
        </p:nvSpPr>
        <p:spPr bwMode="auto">
          <a:xfrm>
            <a:off x="292100" y="3592513"/>
            <a:ext cx="1728788" cy="814387"/>
          </a:xfrm>
          <a:custGeom>
            <a:avLst/>
            <a:gdLst/>
            <a:ahLst/>
            <a:cxnLst>
              <a:cxn ang="0">
                <a:pos x="24" y="118"/>
              </a:cxn>
              <a:cxn ang="0">
                <a:pos x="40" y="165"/>
              </a:cxn>
              <a:cxn ang="0">
                <a:pos x="64" y="221"/>
              </a:cxn>
              <a:cxn ang="0">
                <a:pos x="79" y="252"/>
              </a:cxn>
              <a:cxn ang="0">
                <a:pos x="119" y="291"/>
              </a:cxn>
              <a:cxn ang="0">
                <a:pos x="151" y="331"/>
              </a:cxn>
              <a:cxn ang="0">
                <a:pos x="191" y="362"/>
              </a:cxn>
              <a:cxn ang="0">
                <a:pos x="230" y="386"/>
              </a:cxn>
              <a:cxn ang="0">
                <a:pos x="278" y="410"/>
              </a:cxn>
              <a:cxn ang="0">
                <a:pos x="318" y="433"/>
              </a:cxn>
              <a:cxn ang="0">
                <a:pos x="365" y="441"/>
              </a:cxn>
              <a:cxn ang="0">
                <a:pos x="413" y="457"/>
              </a:cxn>
              <a:cxn ang="0">
                <a:pos x="461" y="473"/>
              </a:cxn>
              <a:cxn ang="0">
                <a:pos x="500" y="488"/>
              </a:cxn>
              <a:cxn ang="0">
                <a:pos x="540" y="496"/>
              </a:cxn>
              <a:cxn ang="0">
                <a:pos x="612" y="504"/>
              </a:cxn>
              <a:cxn ang="0">
                <a:pos x="715" y="512"/>
              </a:cxn>
              <a:cxn ang="0">
                <a:pos x="786" y="512"/>
              </a:cxn>
              <a:cxn ang="0">
                <a:pos x="897" y="504"/>
              </a:cxn>
              <a:cxn ang="0">
                <a:pos x="977" y="488"/>
              </a:cxn>
              <a:cxn ang="0">
                <a:pos x="1048" y="465"/>
              </a:cxn>
              <a:cxn ang="0">
                <a:pos x="1088" y="441"/>
              </a:cxn>
              <a:cxn ang="0">
                <a:pos x="1088" y="417"/>
              </a:cxn>
              <a:cxn ang="0">
                <a:pos x="1017" y="441"/>
              </a:cxn>
              <a:cxn ang="0">
                <a:pos x="937" y="457"/>
              </a:cxn>
              <a:cxn ang="0">
                <a:pos x="874" y="465"/>
              </a:cxn>
              <a:cxn ang="0">
                <a:pos x="818" y="465"/>
              </a:cxn>
              <a:cxn ang="0">
                <a:pos x="754" y="465"/>
              </a:cxn>
              <a:cxn ang="0">
                <a:pos x="699" y="457"/>
              </a:cxn>
              <a:cxn ang="0">
                <a:pos x="612" y="449"/>
              </a:cxn>
              <a:cxn ang="0">
                <a:pos x="556" y="441"/>
              </a:cxn>
              <a:cxn ang="0">
                <a:pos x="508" y="425"/>
              </a:cxn>
              <a:cxn ang="0">
                <a:pos x="469" y="417"/>
              </a:cxn>
              <a:cxn ang="0">
                <a:pos x="421" y="394"/>
              </a:cxn>
              <a:cxn ang="0">
                <a:pos x="381" y="378"/>
              </a:cxn>
              <a:cxn ang="0">
                <a:pos x="334" y="347"/>
              </a:cxn>
              <a:cxn ang="0">
                <a:pos x="286" y="315"/>
              </a:cxn>
              <a:cxn ang="0">
                <a:pos x="246" y="284"/>
              </a:cxn>
              <a:cxn ang="0">
                <a:pos x="214" y="244"/>
              </a:cxn>
              <a:cxn ang="0">
                <a:pos x="183" y="205"/>
              </a:cxn>
              <a:cxn ang="0">
                <a:pos x="159" y="150"/>
              </a:cxn>
              <a:cxn ang="0">
                <a:pos x="151" y="95"/>
              </a:cxn>
              <a:cxn ang="0">
                <a:pos x="143" y="32"/>
              </a:cxn>
              <a:cxn ang="0">
                <a:pos x="103" y="32"/>
              </a:cxn>
              <a:cxn ang="0">
                <a:pos x="79" y="24"/>
              </a:cxn>
              <a:cxn ang="0">
                <a:pos x="56" y="16"/>
              </a:cxn>
              <a:cxn ang="0">
                <a:pos x="24" y="8"/>
              </a:cxn>
              <a:cxn ang="0">
                <a:pos x="0" y="0"/>
              </a:cxn>
              <a:cxn ang="0">
                <a:pos x="8" y="63"/>
              </a:cxn>
              <a:cxn ang="0">
                <a:pos x="24" y="118"/>
              </a:cxn>
            </a:cxnLst>
            <a:rect l="0" t="0" r="r" b="b"/>
            <a:pathLst>
              <a:path w="1089" h="513">
                <a:moveTo>
                  <a:pt x="24" y="118"/>
                </a:moveTo>
                <a:lnTo>
                  <a:pt x="40" y="165"/>
                </a:lnTo>
                <a:lnTo>
                  <a:pt x="64" y="221"/>
                </a:lnTo>
                <a:lnTo>
                  <a:pt x="79" y="252"/>
                </a:lnTo>
                <a:lnTo>
                  <a:pt x="119" y="291"/>
                </a:lnTo>
                <a:lnTo>
                  <a:pt x="151" y="331"/>
                </a:lnTo>
                <a:lnTo>
                  <a:pt x="191" y="362"/>
                </a:lnTo>
                <a:lnTo>
                  <a:pt x="230" y="386"/>
                </a:lnTo>
                <a:lnTo>
                  <a:pt x="278" y="410"/>
                </a:lnTo>
                <a:lnTo>
                  <a:pt x="318" y="433"/>
                </a:lnTo>
                <a:lnTo>
                  <a:pt x="365" y="441"/>
                </a:lnTo>
                <a:lnTo>
                  <a:pt x="413" y="457"/>
                </a:lnTo>
                <a:lnTo>
                  <a:pt x="461" y="473"/>
                </a:lnTo>
                <a:lnTo>
                  <a:pt x="500" y="488"/>
                </a:lnTo>
                <a:lnTo>
                  <a:pt x="540" y="496"/>
                </a:lnTo>
                <a:lnTo>
                  <a:pt x="612" y="504"/>
                </a:lnTo>
                <a:lnTo>
                  <a:pt x="715" y="512"/>
                </a:lnTo>
                <a:lnTo>
                  <a:pt x="786" y="512"/>
                </a:lnTo>
                <a:lnTo>
                  <a:pt x="897" y="504"/>
                </a:lnTo>
                <a:lnTo>
                  <a:pt x="977" y="488"/>
                </a:lnTo>
                <a:lnTo>
                  <a:pt x="1048" y="465"/>
                </a:lnTo>
                <a:lnTo>
                  <a:pt x="1088" y="441"/>
                </a:lnTo>
                <a:lnTo>
                  <a:pt x="1088" y="417"/>
                </a:lnTo>
                <a:lnTo>
                  <a:pt x="1017" y="441"/>
                </a:lnTo>
                <a:lnTo>
                  <a:pt x="937" y="457"/>
                </a:lnTo>
                <a:lnTo>
                  <a:pt x="874" y="465"/>
                </a:lnTo>
                <a:lnTo>
                  <a:pt x="818" y="465"/>
                </a:lnTo>
                <a:lnTo>
                  <a:pt x="754" y="465"/>
                </a:lnTo>
                <a:lnTo>
                  <a:pt x="699" y="457"/>
                </a:lnTo>
                <a:lnTo>
                  <a:pt x="612" y="449"/>
                </a:lnTo>
                <a:lnTo>
                  <a:pt x="556" y="441"/>
                </a:lnTo>
                <a:lnTo>
                  <a:pt x="508" y="425"/>
                </a:lnTo>
                <a:lnTo>
                  <a:pt x="469" y="417"/>
                </a:lnTo>
                <a:lnTo>
                  <a:pt x="421" y="394"/>
                </a:lnTo>
                <a:lnTo>
                  <a:pt x="381" y="378"/>
                </a:lnTo>
                <a:lnTo>
                  <a:pt x="334" y="347"/>
                </a:lnTo>
                <a:lnTo>
                  <a:pt x="286" y="315"/>
                </a:lnTo>
                <a:lnTo>
                  <a:pt x="246" y="284"/>
                </a:lnTo>
                <a:lnTo>
                  <a:pt x="214" y="244"/>
                </a:lnTo>
                <a:lnTo>
                  <a:pt x="183" y="205"/>
                </a:lnTo>
                <a:lnTo>
                  <a:pt x="159" y="150"/>
                </a:lnTo>
                <a:lnTo>
                  <a:pt x="151" y="95"/>
                </a:lnTo>
                <a:lnTo>
                  <a:pt x="143" y="32"/>
                </a:lnTo>
                <a:lnTo>
                  <a:pt x="103" y="32"/>
                </a:lnTo>
                <a:lnTo>
                  <a:pt x="79" y="24"/>
                </a:lnTo>
                <a:lnTo>
                  <a:pt x="56" y="16"/>
                </a:lnTo>
                <a:lnTo>
                  <a:pt x="24" y="8"/>
                </a:lnTo>
                <a:lnTo>
                  <a:pt x="0" y="0"/>
                </a:lnTo>
                <a:lnTo>
                  <a:pt x="8" y="63"/>
                </a:lnTo>
                <a:lnTo>
                  <a:pt x="24" y="118"/>
                </a:lnTo>
              </a:path>
            </a:pathLst>
          </a:custGeom>
          <a:solidFill>
            <a:srgbClr val="8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01" name="Oval 69"/>
          <p:cNvSpPr>
            <a:spLocks noChangeArrowheads="1"/>
          </p:cNvSpPr>
          <p:nvPr/>
        </p:nvSpPr>
        <p:spPr bwMode="auto">
          <a:xfrm>
            <a:off x="446088" y="2957513"/>
            <a:ext cx="2203450" cy="317500"/>
          </a:xfrm>
          <a:prstGeom prst="ellipse">
            <a:avLst/>
          </a:prstGeom>
          <a:solidFill>
            <a:srgbClr val="F76681"/>
          </a:solidFill>
          <a:ln w="127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02" name="Freeform 70"/>
          <p:cNvSpPr>
            <a:spLocks/>
          </p:cNvSpPr>
          <p:nvPr/>
        </p:nvSpPr>
        <p:spPr bwMode="auto">
          <a:xfrm>
            <a:off x="2066925" y="3182938"/>
            <a:ext cx="611188" cy="534987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16" y="94"/>
              </a:cxn>
              <a:cxn ang="0">
                <a:pos x="24" y="133"/>
              </a:cxn>
              <a:cxn ang="0">
                <a:pos x="39" y="180"/>
              </a:cxn>
              <a:cxn ang="0">
                <a:pos x="55" y="211"/>
              </a:cxn>
              <a:cxn ang="0">
                <a:pos x="71" y="250"/>
              </a:cxn>
              <a:cxn ang="0">
                <a:pos x="94" y="273"/>
              </a:cxn>
              <a:cxn ang="0">
                <a:pos x="110" y="297"/>
              </a:cxn>
              <a:cxn ang="0">
                <a:pos x="149" y="320"/>
              </a:cxn>
              <a:cxn ang="0">
                <a:pos x="172" y="328"/>
              </a:cxn>
              <a:cxn ang="0">
                <a:pos x="196" y="336"/>
              </a:cxn>
              <a:cxn ang="0">
                <a:pos x="212" y="336"/>
              </a:cxn>
              <a:cxn ang="0">
                <a:pos x="227" y="328"/>
              </a:cxn>
              <a:cxn ang="0">
                <a:pos x="243" y="320"/>
              </a:cxn>
              <a:cxn ang="0">
                <a:pos x="259" y="313"/>
              </a:cxn>
              <a:cxn ang="0">
                <a:pos x="282" y="289"/>
              </a:cxn>
              <a:cxn ang="0">
                <a:pos x="298" y="273"/>
              </a:cxn>
              <a:cxn ang="0">
                <a:pos x="313" y="242"/>
              </a:cxn>
              <a:cxn ang="0">
                <a:pos x="337" y="219"/>
              </a:cxn>
              <a:cxn ang="0">
                <a:pos x="345" y="188"/>
              </a:cxn>
              <a:cxn ang="0">
                <a:pos x="360" y="148"/>
              </a:cxn>
              <a:cxn ang="0">
                <a:pos x="368" y="109"/>
              </a:cxn>
              <a:cxn ang="0">
                <a:pos x="376" y="78"/>
              </a:cxn>
              <a:cxn ang="0">
                <a:pos x="384" y="39"/>
              </a:cxn>
              <a:cxn ang="0">
                <a:pos x="384" y="0"/>
              </a:cxn>
              <a:cxn ang="0">
                <a:pos x="360" y="16"/>
              </a:cxn>
              <a:cxn ang="0">
                <a:pos x="329" y="16"/>
              </a:cxn>
              <a:cxn ang="0">
                <a:pos x="306" y="23"/>
              </a:cxn>
              <a:cxn ang="0">
                <a:pos x="259" y="31"/>
              </a:cxn>
              <a:cxn ang="0">
                <a:pos x="227" y="39"/>
              </a:cxn>
              <a:cxn ang="0">
                <a:pos x="172" y="47"/>
              </a:cxn>
              <a:cxn ang="0">
                <a:pos x="125" y="55"/>
              </a:cxn>
              <a:cxn ang="0">
                <a:pos x="78" y="55"/>
              </a:cxn>
              <a:cxn ang="0">
                <a:pos x="39" y="55"/>
              </a:cxn>
              <a:cxn ang="0">
                <a:pos x="0" y="63"/>
              </a:cxn>
            </a:cxnLst>
            <a:rect l="0" t="0" r="r" b="b"/>
            <a:pathLst>
              <a:path w="385" h="337">
                <a:moveTo>
                  <a:pt x="0" y="63"/>
                </a:moveTo>
                <a:lnTo>
                  <a:pt x="16" y="94"/>
                </a:lnTo>
                <a:lnTo>
                  <a:pt x="24" y="133"/>
                </a:lnTo>
                <a:lnTo>
                  <a:pt x="39" y="180"/>
                </a:lnTo>
                <a:lnTo>
                  <a:pt x="55" y="211"/>
                </a:lnTo>
                <a:lnTo>
                  <a:pt x="71" y="250"/>
                </a:lnTo>
                <a:lnTo>
                  <a:pt x="94" y="273"/>
                </a:lnTo>
                <a:lnTo>
                  <a:pt x="110" y="297"/>
                </a:lnTo>
                <a:lnTo>
                  <a:pt x="149" y="320"/>
                </a:lnTo>
                <a:lnTo>
                  <a:pt x="172" y="328"/>
                </a:lnTo>
                <a:lnTo>
                  <a:pt x="196" y="336"/>
                </a:lnTo>
                <a:lnTo>
                  <a:pt x="212" y="336"/>
                </a:lnTo>
                <a:lnTo>
                  <a:pt x="227" y="328"/>
                </a:lnTo>
                <a:lnTo>
                  <a:pt x="243" y="320"/>
                </a:lnTo>
                <a:lnTo>
                  <a:pt x="259" y="313"/>
                </a:lnTo>
                <a:lnTo>
                  <a:pt x="282" y="289"/>
                </a:lnTo>
                <a:lnTo>
                  <a:pt x="298" y="273"/>
                </a:lnTo>
                <a:lnTo>
                  <a:pt x="313" y="242"/>
                </a:lnTo>
                <a:lnTo>
                  <a:pt x="337" y="219"/>
                </a:lnTo>
                <a:lnTo>
                  <a:pt x="345" y="188"/>
                </a:lnTo>
                <a:lnTo>
                  <a:pt x="360" y="148"/>
                </a:lnTo>
                <a:lnTo>
                  <a:pt x="368" y="109"/>
                </a:lnTo>
                <a:lnTo>
                  <a:pt x="376" y="78"/>
                </a:lnTo>
                <a:lnTo>
                  <a:pt x="384" y="39"/>
                </a:lnTo>
                <a:lnTo>
                  <a:pt x="384" y="0"/>
                </a:lnTo>
                <a:lnTo>
                  <a:pt x="360" y="16"/>
                </a:lnTo>
                <a:lnTo>
                  <a:pt x="329" y="16"/>
                </a:lnTo>
                <a:lnTo>
                  <a:pt x="306" y="23"/>
                </a:lnTo>
                <a:lnTo>
                  <a:pt x="259" y="31"/>
                </a:lnTo>
                <a:lnTo>
                  <a:pt x="227" y="39"/>
                </a:lnTo>
                <a:lnTo>
                  <a:pt x="172" y="47"/>
                </a:lnTo>
                <a:lnTo>
                  <a:pt x="125" y="55"/>
                </a:lnTo>
                <a:lnTo>
                  <a:pt x="78" y="55"/>
                </a:lnTo>
                <a:lnTo>
                  <a:pt x="39" y="55"/>
                </a:lnTo>
                <a:lnTo>
                  <a:pt x="0" y="63"/>
                </a:lnTo>
              </a:path>
            </a:pathLst>
          </a:custGeom>
          <a:solidFill>
            <a:srgbClr val="A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03" name="Freeform 71"/>
          <p:cNvSpPr>
            <a:spLocks/>
          </p:cNvSpPr>
          <p:nvPr/>
        </p:nvSpPr>
        <p:spPr bwMode="auto">
          <a:xfrm>
            <a:off x="2338388" y="2665413"/>
            <a:ext cx="344487" cy="1106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16"/>
              </a:cxn>
              <a:cxn ang="0">
                <a:pos x="23" y="40"/>
              </a:cxn>
              <a:cxn ang="0">
                <a:pos x="31" y="63"/>
              </a:cxn>
              <a:cxn ang="0">
                <a:pos x="46" y="103"/>
              </a:cxn>
              <a:cxn ang="0">
                <a:pos x="77" y="166"/>
              </a:cxn>
              <a:cxn ang="0">
                <a:pos x="108" y="229"/>
              </a:cxn>
              <a:cxn ang="0">
                <a:pos x="139" y="293"/>
              </a:cxn>
              <a:cxn ang="0">
                <a:pos x="162" y="348"/>
              </a:cxn>
              <a:cxn ang="0">
                <a:pos x="177" y="403"/>
              </a:cxn>
              <a:cxn ang="0">
                <a:pos x="201" y="475"/>
              </a:cxn>
              <a:cxn ang="0">
                <a:pos x="208" y="514"/>
              </a:cxn>
              <a:cxn ang="0">
                <a:pos x="208" y="562"/>
              </a:cxn>
              <a:cxn ang="0">
                <a:pos x="216" y="601"/>
              </a:cxn>
              <a:cxn ang="0">
                <a:pos x="208" y="633"/>
              </a:cxn>
              <a:cxn ang="0">
                <a:pos x="201" y="656"/>
              </a:cxn>
              <a:cxn ang="0">
                <a:pos x="185" y="680"/>
              </a:cxn>
              <a:cxn ang="0">
                <a:pos x="177" y="696"/>
              </a:cxn>
              <a:cxn ang="0">
                <a:pos x="177" y="649"/>
              </a:cxn>
              <a:cxn ang="0">
                <a:pos x="177" y="617"/>
              </a:cxn>
              <a:cxn ang="0">
                <a:pos x="177" y="593"/>
              </a:cxn>
              <a:cxn ang="0">
                <a:pos x="170" y="546"/>
              </a:cxn>
              <a:cxn ang="0">
                <a:pos x="162" y="514"/>
              </a:cxn>
              <a:cxn ang="0">
                <a:pos x="154" y="475"/>
              </a:cxn>
              <a:cxn ang="0">
                <a:pos x="139" y="435"/>
              </a:cxn>
              <a:cxn ang="0">
                <a:pos x="131" y="395"/>
              </a:cxn>
              <a:cxn ang="0">
                <a:pos x="108" y="348"/>
              </a:cxn>
              <a:cxn ang="0">
                <a:pos x="85" y="293"/>
              </a:cxn>
              <a:cxn ang="0">
                <a:pos x="62" y="245"/>
              </a:cxn>
              <a:cxn ang="0">
                <a:pos x="39" y="206"/>
              </a:cxn>
              <a:cxn ang="0">
                <a:pos x="23" y="174"/>
              </a:cxn>
              <a:cxn ang="0">
                <a:pos x="0" y="134"/>
              </a:cxn>
              <a:cxn ang="0">
                <a:pos x="23" y="150"/>
              </a:cxn>
              <a:cxn ang="0">
                <a:pos x="31" y="150"/>
              </a:cxn>
              <a:cxn ang="0">
                <a:pos x="39" y="142"/>
              </a:cxn>
              <a:cxn ang="0">
                <a:pos x="31" y="119"/>
              </a:cxn>
              <a:cxn ang="0">
                <a:pos x="31" y="103"/>
              </a:cxn>
              <a:cxn ang="0">
                <a:pos x="23" y="71"/>
              </a:cxn>
              <a:cxn ang="0">
                <a:pos x="15" y="47"/>
              </a:cxn>
              <a:cxn ang="0">
                <a:pos x="8" y="24"/>
              </a:cxn>
              <a:cxn ang="0">
                <a:pos x="0" y="0"/>
              </a:cxn>
            </a:cxnLst>
            <a:rect l="0" t="0" r="r" b="b"/>
            <a:pathLst>
              <a:path w="217" h="697">
                <a:moveTo>
                  <a:pt x="0" y="0"/>
                </a:moveTo>
                <a:lnTo>
                  <a:pt x="8" y="16"/>
                </a:lnTo>
                <a:lnTo>
                  <a:pt x="23" y="40"/>
                </a:lnTo>
                <a:lnTo>
                  <a:pt x="31" y="63"/>
                </a:lnTo>
                <a:lnTo>
                  <a:pt x="46" y="103"/>
                </a:lnTo>
                <a:lnTo>
                  <a:pt x="77" y="166"/>
                </a:lnTo>
                <a:lnTo>
                  <a:pt x="108" y="229"/>
                </a:lnTo>
                <a:lnTo>
                  <a:pt x="139" y="293"/>
                </a:lnTo>
                <a:lnTo>
                  <a:pt x="162" y="348"/>
                </a:lnTo>
                <a:lnTo>
                  <a:pt x="177" y="403"/>
                </a:lnTo>
                <a:lnTo>
                  <a:pt x="201" y="475"/>
                </a:lnTo>
                <a:lnTo>
                  <a:pt x="208" y="514"/>
                </a:lnTo>
                <a:lnTo>
                  <a:pt x="208" y="562"/>
                </a:lnTo>
                <a:lnTo>
                  <a:pt x="216" y="601"/>
                </a:lnTo>
                <a:lnTo>
                  <a:pt x="208" y="633"/>
                </a:lnTo>
                <a:lnTo>
                  <a:pt x="201" y="656"/>
                </a:lnTo>
                <a:lnTo>
                  <a:pt x="185" y="680"/>
                </a:lnTo>
                <a:lnTo>
                  <a:pt x="177" y="696"/>
                </a:lnTo>
                <a:lnTo>
                  <a:pt x="177" y="649"/>
                </a:lnTo>
                <a:lnTo>
                  <a:pt x="177" y="617"/>
                </a:lnTo>
                <a:lnTo>
                  <a:pt x="177" y="593"/>
                </a:lnTo>
                <a:lnTo>
                  <a:pt x="170" y="546"/>
                </a:lnTo>
                <a:lnTo>
                  <a:pt x="162" y="514"/>
                </a:lnTo>
                <a:lnTo>
                  <a:pt x="154" y="475"/>
                </a:lnTo>
                <a:lnTo>
                  <a:pt x="139" y="435"/>
                </a:lnTo>
                <a:lnTo>
                  <a:pt x="131" y="395"/>
                </a:lnTo>
                <a:lnTo>
                  <a:pt x="108" y="348"/>
                </a:lnTo>
                <a:lnTo>
                  <a:pt x="85" y="293"/>
                </a:lnTo>
                <a:lnTo>
                  <a:pt x="62" y="245"/>
                </a:lnTo>
                <a:lnTo>
                  <a:pt x="39" y="206"/>
                </a:lnTo>
                <a:lnTo>
                  <a:pt x="23" y="174"/>
                </a:lnTo>
                <a:lnTo>
                  <a:pt x="0" y="134"/>
                </a:lnTo>
                <a:lnTo>
                  <a:pt x="23" y="150"/>
                </a:lnTo>
                <a:lnTo>
                  <a:pt x="31" y="150"/>
                </a:lnTo>
                <a:lnTo>
                  <a:pt x="39" y="142"/>
                </a:lnTo>
                <a:lnTo>
                  <a:pt x="31" y="119"/>
                </a:lnTo>
                <a:lnTo>
                  <a:pt x="31" y="103"/>
                </a:lnTo>
                <a:lnTo>
                  <a:pt x="23" y="71"/>
                </a:lnTo>
                <a:lnTo>
                  <a:pt x="15" y="47"/>
                </a:lnTo>
                <a:lnTo>
                  <a:pt x="8" y="24"/>
                </a:lnTo>
                <a:lnTo>
                  <a:pt x="0" y="0"/>
                </a:lnTo>
              </a:path>
            </a:pathLst>
          </a:custGeom>
          <a:solidFill>
            <a:srgbClr val="C0C0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04" name="Freeform 72"/>
          <p:cNvSpPr>
            <a:spLocks/>
          </p:cNvSpPr>
          <p:nvPr/>
        </p:nvSpPr>
        <p:spPr bwMode="auto">
          <a:xfrm>
            <a:off x="395288" y="2741613"/>
            <a:ext cx="306387" cy="750887"/>
          </a:xfrm>
          <a:custGeom>
            <a:avLst/>
            <a:gdLst/>
            <a:ahLst/>
            <a:cxnLst>
              <a:cxn ang="0">
                <a:pos x="192" y="63"/>
              </a:cxn>
              <a:cxn ang="0">
                <a:pos x="192" y="31"/>
              </a:cxn>
              <a:cxn ang="0">
                <a:pos x="192" y="0"/>
              </a:cxn>
              <a:cxn ang="0">
                <a:pos x="177" y="39"/>
              </a:cxn>
              <a:cxn ang="0">
                <a:pos x="146" y="94"/>
              </a:cxn>
              <a:cxn ang="0">
                <a:pos x="115" y="157"/>
              </a:cxn>
              <a:cxn ang="0">
                <a:pos x="84" y="228"/>
              </a:cxn>
              <a:cxn ang="0">
                <a:pos x="54" y="299"/>
              </a:cxn>
              <a:cxn ang="0">
                <a:pos x="31" y="354"/>
              </a:cxn>
              <a:cxn ang="0">
                <a:pos x="15" y="417"/>
              </a:cxn>
              <a:cxn ang="0">
                <a:pos x="0" y="464"/>
              </a:cxn>
              <a:cxn ang="0">
                <a:pos x="15" y="472"/>
              </a:cxn>
              <a:cxn ang="0">
                <a:pos x="31" y="464"/>
              </a:cxn>
              <a:cxn ang="0">
                <a:pos x="46" y="441"/>
              </a:cxn>
              <a:cxn ang="0">
                <a:pos x="61" y="393"/>
              </a:cxn>
              <a:cxn ang="0">
                <a:pos x="84" y="338"/>
              </a:cxn>
              <a:cxn ang="0">
                <a:pos x="100" y="291"/>
              </a:cxn>
              <a:cxn ang="0">
                <a:pos x="123" y="244"/>
              </a:cxn>
              <a:cxn ang="0">
                <a:pos x="146" y="197"/>
              </a:cxn>
              <a:cxn ang="0">
                <a:pos x="169" y="142"/>
              </a:cxn>
              <a:cxn ang="0">
                <a:pos x="184" y="94"/>
              </a:cxn>
              <a:cxn ang="0">
                <a:pos x="192" y="63"/>
              </a:cxn>
            </a:cxnLst>
            <a:rect l="0" t="0" r="r" b="b"/>
            <a:pathLst>
              <a:path w="193" h="473">
                <a:moveTo>
                  <a:pt x="192" y="63"/>
                </a:moveTo>
                <a:lnTo>
                  <a:pt x="192" y="31"/>
                </a:lnTo>
                <a:lnTo>
                  <a:pt x="192" y="0"/>
                </a:lnTo>
                <a:lnTo>
                  <a:pt x="177" y="39"/>
                </a:lnTo>
                <a:lnTo>
                  <a:pt x="146" y="94"/>
                </a:lnTo>
                <a:lnTo>
                  <a:pt x="115" y="157"/>
                </a:lnTo>
                <a:lnTo>
                  <a:pt x="84" y="228"/>
                </a:lnTo>
                <a:lnTo>
                  <a:pt x="54" y="299"/>
                </a:lnTo>
                <a:lnTo>
                  <a:pt x="31" y="354"/>
                </a:lnTo>
                <a:lnTo>
                  <a:pt x="15" y="417"/>
                </a:lnTo>
                <a:lnTo>
                  <a:pt x="0" y="464"/>
                </a:lnTo>
                <a:lnTo>
                  <a:pt x="15" y="472"/>
                </a:lnTo>
                <a:lnTo>
                  <a:pt x="31" y="464"/>
                </a:lnTo>
                <a:lnTo>
                  <a:pt x="46" y="441"/>
                </a:lnTo>
                <a:lnTo>
                  <a:pt x="61" y="393"/>
                </a:lnTo>
                <a:lnTo>
                  <a:pt x="84" y="338"/>
                </a:lnTo>
                <a:lnTo>
                  <a:pt x="100" y="291"/>
                </a:lnTo>
                <a:lnTo>
                  <a:pt x="123" y="244"/>
                </a:lnTo>
                <a:lnTo>
                  <a:pt x="146" y="197"/>
                </a:lnTo>
                <a:lnTo>
                  <a:pt x="169" y="142"/>
                </a:lnTo>
                <a:lnTo>
                  <a:pt x="184" y="94"/>
                </a:lnTo>
                <a:lnTo>
                  <a:pt x="192" y="63"/>
                </a:lnTo>
              </a:path>
            </a:pathLst>
          </a:custGeom>
          <a:solidFill>
            <a:srgbClr val="8080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05" name="Freeform 73"/>
          <p:cNvSpPr>
            <a:spLocks/>
          </p:cNvSpPr>
          <p:nvPr/>
        </p:nvSpPr>
        <p:spPr bwMode="auto">
          <a:xfrm>
            <a:off x="300038" y="3098800"/>
            <a:ext cx="2425700" cy="1344613"/>
          </a:xfrm>
          <a:custGeom>
            <a:avLst/>
            <a:gdLst/>
            <a:ahLst/>
            <a:cxnLst>
              <a:cxn ang="0">
                <a:pos x="65" y="47"/>
              </a:cxn>
              <a:cxn ang="0">
                <a:pos x="28" y="111"/>
              </a:cxn>
              <a:cxn ang="0">
                <a:pos x="9" y="185"/>
              </a:cxn>
              <a:cxn ang="0">
                <a:pos x="0" y="260"/>
              </a:cxn>
              <a:cxn ang="0">
                <a:pos x="0" y="335"/>
              </a:cxn>
              <a:cxn ang="0">
                <a:pos x="9" y="409"/>
              </a:cxn>
              <a:cxn ang="0">
                <a:pos x="37" y="484"/>
              </a:cxn>
              <a:cxn ang="0">
                <a:pos x="55" y="558"/>
              </a:cxn>
              <a:cxn ang="0">
                <a:pos x="120" y="632"/>
              </a:cxn>
              <a:cxn ang="0">
                <a:pos x="175" y="679"/>
              </a:cxn>
              <a:cxn ang="0">
                <a:pos x="239" y="716"/>
              </a:cxn>
              <a:cxn ang="0">
                <a:pos x="304" y="753"/>
              </a:cxn>
              <a:cxn ang="0">
                <a:pos x="377" y="781"/>
              </a:cxn>
              <a:cxn ang="0">
                <a:pos x="451" y="799"/>
              </a:cxn>
              <a:cxn ang="0">
                <a:pos x="534" y="819"/>
              </a:cxn>
              <a:cxn ang="0">
                <a:pos x="626" y="837"/>
              </a:cxn>
              <a:cxn ang="0">
                <a:pos x="699" y="846"/>
              </a:cxn>
              <a:cxn ang="0">
                <a:pos x="773" y="837"/>
              </a:cxn>
              <a:cxn ang="0">
                <a:pos x="846" y="837"/>
              </a:cxn>
              <a:cxn ang="0">
                <a:pos x="911" y="819"/>
              </a:cxn>
              <a:cxn ang="0">
                <a:pos x="984" y="810"/>
              </a:cxn>
              <a:cxn ang="0">
                <a:pos x="1058" y="790"/>
              </a:cxn>
              <a:cxn ang="0">
                <a:pos x="1131" y="772"/>
              </a:cxn>
              <a:cxn ang="0">
                <a:pos x="1205" y="753"/>
              </a:cxn>
              <a:cxn ang="0">
                <a:pos x="1242" y="735"/>
              </a:cxn>
              <a:cxn ang="0">
                <a:pos x="1269" y="716"/>
              </a:cxn>
              <a:cxn ang="0">
                <a:pos x="1334" y="670"/>
              </a:cxn>
              <a:cxn ang="0">
                <a:pos x="1398" y="623"/>
              </a:cxn>
              <a:cxn ang="0">
                <a:pos x="1453" y="568"/>
              </a:cxn>
              <a:cxn ang="0">
                <a:pos x="1490" y="493"/>
              </a:cxn>
              <a:cxn ang="0">
                <a:pos x="1518" y="418"/>
              </a:cxn>
              <a:cxn ang="0">
                <a:pos x="1527" y="344"/>
              </a:cxn>
              <a:cxn ang="0">
                <a:pos x="1518" y="269"/>
              </a:cxn>
              <a:cxn ang="0">
                <a:pos x="1508" y="195"/>
              </a:cxn>
              <a:cxn ang="0">
                <a:pos x="1490" y="120"/>
              </a:cxn>
              <a:cxn ang="0">
                <a:pos x="1462" y="36"/>
              </a:cxn>
              <a:cxn ang="0">
                <a:pos x="1389" y="47"/>
              </a:cxn>
              <a:cxn ang="0">
                <a:pos x="1315" y="56"/>
              </a:cxn>
              <a:cxn ang="0">
                <a:pos x="1242" y="83"/>
              </a:cxn>
              <a:cxn ang="0">
                <a:pos x="1168" y="83"/>
              </a:cxn>
              <a:cxn ang="0">
                <a:pos x="1095" y="93"/>
              </a:cxn>
              <a:cxn ang="0">
                <a:pos x="1021" y="93"/>
              </a:cxn>
              <a:cxn ang="0">
                <a:pos x="938" y="111"/>
              </a:cxn>
              <a:cxn ang="0">
                <a:pos x="865" y="111"/>
              </a:cxn>
              <a:cxn ang="0">
                <a:pos x="791" y="93"/>
              </a:cxn>
              <a:cxn ang="0">
                <a:pos x="718" y="74"/>
              </a:cxn>
              <a:cxn ang="0">
                <a:pos x="644" y="93"/>
              </a:cxn>
              <a:cxn ang="0">
                <a:pos x="561" y="93"/>
              </a:cxn>
              <a:cxn ang="0">
                <a:pos x="488" y="83"/>
              </a:cxn>
              <a:cxn ang="0">
                <a:pos x="414" y="83"/>
              </a:cxn>
              <a:cxn ang="0">
                <a:pos x="341" y="74"/>
              </a:cxn>
              <a:cxn ang="0">
                <a:pos x="267" y="74"/>
              </a:cxn>
              <a:cxn ang="0">
                <a:pos x="193" y="47"/>
              </a:cxn>
              <a:cxn ang="0">
                <a:pos x="111" y="27"/>
              </a:cxn>
            </a:cxnLst>
            <a:rect l="0" t="0" r="r" b="b"/>
            <a:pathLst>
              <a:path w="1528" h="847">
                <a:moveTo>
                  <a:pt x="83" y="0"/>
                </a:moveTo>
                <a:lnTo>
                  <a:pt x="83" y="18"/>
                </a:lnTo>
                <a:lnTo>
                  <a:pt x="65" y="27"/>
                </a:lnTo>
                <a:lnTo>
                  <a:pt x="65" y="47"/>
                </a:lnTo>
                <a:lnTo>
                  <a:pt x="46" y="56"/>
                </a:lnTo>
                <a:lnTo>
                  <a:pt x="37" y="74"/>
                </a:lnTo>
                <a:lnTo>
                  <a:pt x="28" y="93"/>
                </a:lnTo>
                <a:lnTo>
                  <a:pt x="28" y="111"/>
                </a:lnTo>
                <a:lnTo>
                  <a:pt x="19" y="130"/>
                </a:lnTo>
                <a:lnTo>
                  <a:pt x="19" y="149"/>
                </a:lnTo>
                <a:lnTo>
                  <a:pt x="19" y="167"/>
                </a:lnTo>
                <a:lnTo>
                  <a:pt x="9" y="185"/>
                </a:lnTo>
                <a:lnTo>
                  <a:pt x="9" y="204"/>
                </a:lnTo>
                <a:lnTo>
                  <a:pt x="9" y="223"/>
                </a:lnTo>
                <a:lnTo>
                  <a:pt x="9" y="242"/>
                </a:lnTo>
                <a:lnTo>
                  <a:pt x="0" y="260"/>
                </a:lnTo>
                <a:lnTo>
                  <a:pt x="0" y="278"/>
                </a:lnTo>
                <a:lnTo>
                  <a:pt x="0" y="298"/>
                </a:lnTo>
                <a:lnTo>
                  <a:pt x="0" y="316"/>
                </a:lnTo>
                <a:lnTo>
                  <a:pt x="0" y="335"/>
                </a:lnTo>
                <a:lnTo>
                  <a:pt x="0" y="353"/>
                </a:lnTo>
                <a:lnTo>
                  <a:pt x="0" y="371"/>
                </a:lnTo>
                <a:lnTo>
                  <a:pt x="9" y="391"/>
                </a:lnTo>
                <a:lnTo>
                  <a:pt x="9" y="409"/>
                </a:lnTo>
                <a:lnTo>
                  <a:pt x="19" y="428"/>
                </a:lnTo>
                <a:lnTo>
                  <a:pt x="28" y="446"/>
                </a:lnTo>
                <a:lnTo>
                  <a:pt x="28" y="464"/>
                </a:lnTo>
                <a:lnTo>
                  <a:pt x="37" y="484"/>
                </a:lnTo>
                <a:lnTo>
                  <a:pt x="37" y="502"/>
                </a:lnTo>
                <a:lnTo>
                  <a:pt x="37" y="521"/>
                </a:lnTo>
                <a:lnTo>
                  <a:pt x="46" y="539"/>
                </a:lnTo>
                <a:lnTo>
                  <a:pt x="55" y="558"/>
                </a:lnTo>
                <a:lnTo>
                  <a:pt x="65" y="577"/>
                </a:lnTo>
                <a:lnTo>
                  <a:pt x="83" y="595"/>
                </a:lnTo>
                <a:lnTo>
                  <a:pt x="101" y="613"/>
                </a:lnTo>
                <a:lnTo>
                  <a:pt x="120" y="632"/>
                </a:lnTo>
                <a:lnTo>
                  <a:pt x="129" y="651"/>
                </a:lnTo>
                <a:lnTo>
                  <a:pt x="147" y="651"/>
                </a:lnTo>
                <a:lnTo>
                  <a:pt x="157" y="670"/>
                </a:lnTo>
                <a:lnTo>
                  <a:pt x="175" y="679"/>
                </a:lnTo>
                <a:lnTo>
                  <a:pt x="193" y="688"/>
                </a:lnTo>
                <a:lnTo>
                  <a:pt x="212" y="697"/>
                </a:lnTo>
                <a:lnTo>
                  <a:pt x="221" y="716"/>
                </a:lnTo>
                <a:lnTo>
                  <a:pt x="239" y="716"/>
                </a:lnTo>
                <a:lnTo>
                  <a:pt x="249" y="735"/>
                </a:lnTo>
                <a:lnTo>
                  <a:pt x="267" y="735"/>
                </a:lnTo>
                <a:lnTo>
                  <a:pt x="285" y="744"/>
                </a:lnTo>
                <a:lnTo>
                  <a:pt x="304" y="753"/>
                </a:lnTo>
                <a:lnTo>
                  <a:pt x="322" y="763"/>
                </a:lnTo>
                <a:lnTo>
                  <a:pt x="341" y="772"/>
                </a:lnTo>
                <a:lnTo>
                  <a:pt x="359" y="781"/>
                </a:lnTo>
                <a:lnTo>
                  <a:pt x="377" y="781"/>
                </a:lnTo>
                <a:lnTo>
                  <a:pt x="396" y="790"/>
                </a:lnTo>
                <a:lnTo>
                  <a:pt x="414" y="799"/>
                </a:lnTo>
                <a:lnTo>
                  <a:pt x="432" y="799"/>
                </a:lnTo>
                <a:lnTo>
                  <a:pt x="451" y="799"/>
                </a:lnTo>
                <a:lnTo>
                  <a:pt x="469" y="799"/>
                </a:lnTo>
                <a:lnTo>
                  <a:pt x="488" y="810"/>
                </a:lnTo>
                <a:lnTo>
                  <a:pt x="515" y="810"/>
                </a:lnTo>
                <a:lnTo>
                  <a:pt x="534" y="819"/>
                </a:lnTo>
                <a:lnTo>
                  <a:pt x="552" y="819"/>
                </a:lnTo>
                <a:lnTo>
                  <a:pt x="570" y="828"/>
                </a:lnTo>
                <a:lnTo>
                  <a:pt x="607" y="828"/>
                </a:lnTo>
                <a:lnTo>
                  <a:pt x="626" y="837"/>
                </a:lnTo>
                <a:lnTo>
                  <a:pt x="644" y="837"/>
                </a:lnTo>
                <a:lnTo>
                  <a:pt x="662" y="837"/>
                </a:lnTo>
                <a:lnTo>
                  <a:pt x="681" y="846"/>
                </a:lnTo>
                <a:lnTo>
                  <a:pt x="699" y="846"/>
                </a:lnTo>
                <a:lnTo>
                  <a:pt x="718" y="846"/>
                </a:lnTo>
                <a:lnTo>
                  <a:pt x="736" y="837"/>
                </a:lnTo>
                <a:lnTo>
                  <a:pt x="754" y="837"/>
                </a:lnTo>
                <a:lnTo>
                  <a:pt x="773" y="837"/>
                </a:lnTo>
                <a:lnTo>
                  <a:pt x="791" y="828"/>
                </a:lnTo>
                <a:lnTo>
                  <a:pt x="809" y="828"/>
                </a:lnTo>
                <a:lnTo>
                  <a:pt x="828" y="837"/>
                </a:lnTo>
                <a:lnTo>
                  <a:pt x="846" y="837"/>
                </a:lnTo>
                <a:lnTo>
                  <a:pt x="865" y="837"/>
                </a:lnTo>
                <a:lnTo>
                  <a:pt x="883" y="837"/>
                </a:lnTo>
                <a:lnTo>
                  <a:pt x="892" y="819"/>
                </a:lnTo>
                <a:lnTo>
                  <a:pt x="911" y="819"/>
                </a:lnTo>
                <a:lnTo>
                  <a:pt x="929" y="819"/>
                </a:lnTo>
                <a:lnTo>
                  <a:pt x="947" y="819"/>
                </a:lnTo>
                <a:lnTo>
                  <a:pt x="966" y="810"/>
                </a:lnTo>
                <a:lnTo>
                  <a:pt x="984" y="810"/>
                </a:lnTo>
                <a:lnTo>
                  <a:pt x="1003" y="799"/>
                </a:lnTo>
                <a:lnTo>
                  <a:pt x="1021" y="799"/>
                </a:lnTo>
                <a:lnTo>
                  <a:pt x="1039" y="799"/>
                </a:lnTo>
                <a:lnTo>
                  <a:pt x="1058" y="790"/>
                </a:lnTo>
                <a:lnTo>
                  <a:pt x="1076" y="790"/>
                </a:lnTo>
                <a:lnTo>
                  <a:pt x="1095" y="781"/>
                </a:lnTo>
                <a:lnTo>
                  <a:pt x="1113" y="772"/>
                </a:lnTo>
                <a:lnTo>
                  <a:pt x="1131" y="772"/>
                </a:lnTo>
                <a:lnTo>
                  <a:pt x="1150" y="772"/>
                </a:lnTo>
                <a:lnTo>
                  <a:pt x="1168" y="763"/>
                </a:lnTo>
                <a:lnTo>
                  <a:pt x="1186" y="763"/>
                </a:lnTo>
                <a:lnTo>
                  <a:pt x="1205" y="753"/>
                </a:lnTo>
                <a:lnTo>
                  <a:pt x="1223" y="744"/>
                </a:lnTo>
                <a:lnTo>
                  <a:pt x="1242" y="735"/>
                </a:lnTo>
                <a:lnTo>
                  <a:pt x="1260" y="726"/>
                </a:lnTo>
                <a:lnTo>
                  <a:pt x="1242" y="735"/>
                </a:lnTo>
                <a:lnTo>
                  <a:pt x="1251" y="716"/>
                </a:lnTo>
                <a:lnTo>
                  <a:pt x="1232" y="735"/>
                </a:lnTo>
                <a:lnTo>
                  <a:pt x="1251" y="726"/>
                </a:lnTo>
                <a:lnTo>
                  <a:pt x="1269" y="716"/>
                </a:lnTo>
                <a:lnTo>
                  <a:pt x="1288" y="706"/>
                </a:lnTo>
                <a:lnTo>
                  <a:pt x="1306" y="697"/>
                </a:lnTo>
                <a:lnTo>
                  <a:pt x="1324" y="688"/>
                </a:lnTo>
                <a:lnTo>
                  <a:pt x="1334" y="670"/>
                </a:lnTo>
                <a:lnTo>
                  <a:pt x="1352" y="660"/>
                </a:lnTo>
                <a:lnTo>
                  <a:pt x="1370" y="651"/>
                </a:lnTo>
                <a:lnTo>
                  <a:pt x="1389" y="642"/>
                </a:lnTo>
                <a:lnTo>
                  <a:pt x="1398" y="623"/>
                </a:lnTo>
                <a:lnTo>
                  <a:pt x="1416" y="613"/>
                </a:lnTo>
                <a:lnTo>
                  <a:pt x="1426" y="595"/>
                </a:lnTo>
                <a:lnTo>
                  <a:pt x="1435" y="577"/>
                </a:lnTo>
                <a:lnTo>
                  <a:pt x="1453" y="568"/>
                </a:lnTo>
                <a:lnTo>
                  <a:pt x="1462" y="548"/>
                </a:lnTo>
                <a:lnTo>
                  <a:pt x="1472" y="530"/>
                </a:lnTo>
                <a:lnTo>
                  <a:pt x="1481" y="511"/>
                </a:lnTo>
                <a:lnTo>
                  <a:pt x="1490" y="493"/>
                </a:lnTo>
                <a:lnTo>
                  <a:pt x="1499" y="475"/>
                </a:lnTo>
                <a:lnTo>
                  <a:pt x="1499" y="455"/>
                </a:lnTo>
                <a:lnTo>
                  <a:pt x="1508" y="437"/>
                </a:lnTo>
                <a:lnTo>
                  <a:pt x="1518" y="418"/>
                </a:lnTo>
                <a:lnTo>
                  <a:pt x="1518" y="400"/>
                </a:lnTo>
                <a:lnTo>
                  <a:pt x="1518" y="382"/>
                </a:lnTo>
                <a:lnTo>
                  <a:pt x="1518" y="362"/>
                </a:lnTo>
                <a:lnTo>
                  <a:pt x="1527" y="344"/>
                </a:lnTo>
                <a:lnTo>
                  <a:pt x="1527" y="325"/>
                </a:lnTo>
                <a:lnTo>
                  <a:pt x="1527" y="307"/>
                </a:lnTo>
                <a:lnTo>
                  <a:pt x="1518" y="288"/>
                </a:lnTo>
                <a:lnTo>
                  <a:pt x="1518" y="269"/>
                </a:lnTo>
                <a:lnTo>
                  <a:pt x="1518" y="251"/>
                </a:lnTo>
                <a:lnTo>
                  <a:pt x="1518" y="232"/>
                </a:lnTo>
                <a:lnTo>
                  <a:pt x="1508" y="214"/>
                </a:lnTo>
                <a:lnTo>
                  <a:pt x="1508" y="195"/>
                </a:lnTo>
                <a:lnTo>
                  <a:pt x="1499" y="176"/>
                </a:lnTo>
                <a:lnTo>
                  <a:pt x="1499" y="158"/>
                </a:lnTo>
                <a:lnTo>
                  <a:pt x="1490" y="140"/>
                </a:lnTo>
                <a:lnTo>
                  <a:pt x="1490" y="120"/>
                </a:lnTo>
                <a:lnTo>
                  <a:pt x="1481" y="102"/>
                </a:lnTo>
                <a:lnTo>
                  <a:pt x="1481" y="74"/>
                </a:lnTo>
                <a:lnTo>
                  <a:pt x="1472" y="56"/>
                </a:lnTo>
                <a:lnTo>
                  <a:pt x="1462" y="36"/>
                </a:lnTo>
                <a:lnTo>
                  <a:pt x="1444" y="36"/>
                </a:lnTo>
                <a:lnTo>
                  <a:pt x="1426" y="36"/>
                </a:lnTo>
                <a:lnTo>
                  <a:pt x="1407" y="47"/>
                </a:lnTo>
                <a:lnTo>
                  <a:pt x="1389" y="47"/>
                </a:lnTo>
                <a:lnTo>
                  <a:pt x="1370" y="47"/>
                </a:lnTo>
                <a:lnTo>
                  <a:pt x="1352" y="47"/>
                </a:lnTo>
                <a:lnTo>
                  <a:pt x="1334" y="56"/>
                </a:lnTo>
                <a:lnTo>
                  <a:pt x="1315" y="56"/>
                </a:lnTo>
                <a:lnTo>
                  <a:pt x="1297" y="56"/>
                </a:lnTo>
                <a:lnTo>
                  <a:pt x="1278" y="65"/>
                </a:lnTo>
                <a:lnTo>
                  <a:pt x="1260" y="74"/>
                </a:lnTo>
                <a:lnTo>
                  <a:pt x="1242" y="83"/>
                </a:lnTo>
                <a:lnTo>
                  <a:pt x="1223" y="83"/>
                </a:lnTo>
                <a:lnTo>
                  <a:pt x="1205" y="83"/>
                </a:lnTo>
                <a:lnTo>
                  <a:pt x="1186" y="83"/>
                </a:lnTo>
                <a:lnTo>
                  <a:pt x="1168" y="83"/>
                </a:lnTo>
                <a:lnTo>
                  <a:pt x="1150" y="83"/>
                </a:lnTo>
                <a:lnTo>
                  <a:pt x="1131" y="83"/>
                </a:lnTo>
                <a:lnTo>
                  <a:pt x="1113" y="93"/>
                </a:lnTo>
                <a:lnTo>
                  <a:pt x="1095" y="93"/>
                </a:lnTo>
                <a:lnTo>
                  <a:pt x="1076" y="93"/>
                </a:lnTo>
                <a:lnTo>
                  <a:pt x="1058" y="93"/>
                </a:lnTo>
                <a:lnTo>
                  <a:pt x="1039" y="93"/>
                </a:lnTo>
                <a:lnTo>
                  <a:pt x="1021" y="93"/>
                </a:lnTo>
                <a:lnTo>
                  <a:pt x="1003" y="102"/>
                </a:lnTo>
                <a:lnTo>
                  <a:pt x="984" y="102"/>
                </a:lnTo>
                <a:lnTo>
                  <a:pt x="966" y="111"/>
                </a:lnTo>
                <a:lnTo>
                  <a:pt x="938" y="111"/>
                </a:lnTo>
                <a:lnTo>
                  <a:pt x="920" y="111"/>
                </a:lnTo>
                <a:lnTo>
                  <a:pt x="901" y="111"/>
                </a:lnTo>
                <a:lnTo>
                  <a:pt x="883" y="111"/>
                </a:lnTo>
                <a:lnTo>
                  <a:pt x="865" y="111"/>
                </a:lnTo>
                <a:lnTo>
                  <a:pt x="846" y="111"/>
                </a:lnTo>
                <a:lnTo>
                  <a:pt x="828" y="102"/>
                </a:lnTo>
                <a:lnTo>
                  <a:pt x="809" y="102"/>
                </a:lnTo>
                <a:lnTo>
                  <a:pt x="791" y="93"/>
                </a:lnTo>
                <a:lnTo>
                  <a:pt x="773" y="93"/>
                </a:lnTo>
                <a:lnTo>
                  <a:pt x="754" y="83"/>
                </a:lnTo>
                <a:lnTo>
                  <a:pt x="736" y="74"/>
                </a:lnTo>
                <a:lnTo>
                  <a:pt x="718" y="74"/>
                </a:lnTo>
                <a:lnTo>
                  <a:pt x="699" y="74"/>
                </a:lnTo>
                <a:lnTo>
                  <a:pt x="681" y="83"/>
                </a:lnTo>
                <a:lnTo>
                  <a:pt x="662" y="83"/>
                </a:lnTo>
                <a:lnTo>
                  <a:pt x="644" y="93"/>
                </a:lnTo>
                <a:lnTo>
                  <a:pt x="626" y="93"/>
                </a:lnTo>
                <a:lnTo>
                  <a:pt x="598" y="93"/>
                </a:lnTo>
                <a:lnTo>
                  <a:pt x="580" y="93"/>
                </a:lnTo>
                <a:lnTo>
                  <a:pt x="561" y="93"/>
                </a:lnTo>
                <a:lnTo>
                  <a:pt x="543" y="93"/>
                </a:lnTo>
                <a:lnTo>
                  <a:pt x="524" y="93"/>
                </a:lnTo>
                <a:lnTo>
                  <a:pt x="506" y="93"/>
                </a:lnTo>
                <a:lnTo>
                  <a:pt x="488" y="83"/>
                </a:lnTo>
                <a:lnTo>
                  <a:pt x="469" y="83"/>
                </a:lnTo>
                <a:lnTo>
                  <a:pt x="451" y="83"/>
                </a:lnTo>
                <a:lnTo>
                  <a:pt x="432" y="83"/>
                </a:lnTo>
                <a:lnTo>
                  <a:pt x="414" y="83"/>
                </a:lnTo>
                <a:lnTo>
                  <a:pt x="396" y="74"/>
                </a:lnTo>
                <a:lnTo>
                  <a:pt x="377" y="74"/>
                </a:lnTo>
                <a:lnTo>
                  <a:pt x="359" y="74"/>
                </a:lnTo>
                <a:lnTo>
                  <a:pt x="341" y="74"/>
                </a:lnTo>
                <a:lnTo>
                  <a:pt x="322" y="74"/>
                </a:lnTo>
                <a:lnTo>
                  <a:pt x="304" y="74"/>
                </a:lnTo>
                <a:lnTo>
                  <a:pt x="285" y="74"/>
                </a:lnTo>
                <a:lnTo>
                  <a:pt x="267" y="74"/>
                </a:lnTo>
                <a:lnTo>
                  <a:pt x="249" y="65"/>
                </a:lnTo>
                <a:lnTo>
                  <a:pt x="230" y="56"/>
                </a:lnTo>
                <a:lnTo>
                  <a:pt x="212" y="56"/>
                </a:lnTo>
                <a:lnTo>
                  <a:pt x="193" y="47"/>
                </a:lnTo>
                <a:lnTo>
                  <a:pt x="175" y="47"/>
                </a:lnTo>
                <a:lnTo>
                  <a:pt x="157" y="36"/>
                </a:lnTo>
                <a:lnTo>
                  <a:pt x="138" y="36"/>
                </a:lnTo>
                <a:lnTo>
                  <a:pt x="111" y="27"/>
                </a:lnTo>
                <a:lnTo>
                  <a:pt x="92" y="18"/>
                </a:lnTo>
                <a:lnTo>
                  <a:pt x="74" y="18"/>
                </a:lnTo>
                <a:lnTo>
                  <a:pt x="83" y="0"/>
                </a:lnTo>
              </a:path>
            </a:pathLst>
          </a:custGeom>
          <a:solidFill>
            <a:srgbClr val="FFBEBE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07" name="Oval 75"/>
          <p:cNvSpPr>
            <a:spLocks noChangeArrowheads="1"/>
          </p:cNvSpPr>
          <p:nvPr/>
        </p:nvSpPr>
        <p:spPr bwMode="auto">
          <a:xfrm>
            <a:off x="1352550" y="1654175"/>
            <a:ext cx="220663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08" name="Oval 76"/>
          <p:cNvSpPr>
            <a:spLocks noChangeArrowheads="1"/>
          </p:cNvSpPr>
          <p:nvPr/>
        </p:nvSpPr>
        <p:spPr bwMode="auto">
          <a:xfrm>
            <a:off x="4206875" y="1893888"/>
            <a:ext cx="220663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09" name="Oval 77"/>
          <p:cNvSpPr>
            <a:spLocks noChangeArrowheads="1"/>
          </p:cNvSpPr>
          <p:nvPr/>
        </p:nvSpPr>
        <p:spPr bwMode="auto">
          <a:xfrm>
            <a:off x="4481513" y="1441450"/>
            <a:ext cx="220662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0" name="Oval 78"/>
          <p:cNvSpPr>
            <a:spLocks noChangeArrowheads="1"/>
          </p:cNvSpPr>
          <p:nvPr/>
        </p:nvSpPr>
        <p:spPr bwMode="auto">
          <a:xfrm>
            <a:off x="4702175" y="1895475"/>
            <a:ext cx="220663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1" name="Oval 79"/>
          <p:cNvSpPr>
            <a:spLocks noChangeArrowheads="1"/>
          </p:cNvSpPr>
          <p:nvPr/>
        </p:nvSpPr>
        <p:spPr bwMode="auto">
          <a:xfrm>
            <a:off x="7392988" y="2003425"/>
            <a:ext cx="220662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2" name="Oval 80"/>
          <p:cNvSpPr>
            <a:spLocks noChangeArrowheads="1"/>
          </p:cNvSpPr>
          <p:nvPr/>
        </p:nvSpPr>
        <p:spPr bwMode="auto">
          <a:xfrm>
            <a:off x="7551738" y="1477963"/>
            <a:ext cx="220662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3" name="Oval 81"/>
          <p:cNvSpPr>
            <a:spLocks noChangeArrowheads="1"/>
          </p:cNvSpPr>
          <p:nvPr/>
        </p:nvSpPr>
        <p:spPr bwMode="auto">
          <a:xfrm>
            <a:off x="7758113" y="2017713"/>
            <a:ext cx="220662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4" name="Oval 82"/>
          <p:cNvSpPr>
            <a:spLocks noChangeArrowheads="1"/>
          </p:cNvSpPr>
          <p:nvPr/>
        </p:nvSpPr>
        <p:spPr bwMode="auto">
          <a:xfrm>
            <a:off x="7164388" y="1671638"/>
            <a:ext cx="220662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5" name="Oval 83"/>
          <p:cNvSpPr>
            <a:spLocks noChangeArrowheads="1"/>
          </p:cNvSpPr>
          <p:nvPr/>
        </p:nvSpPr>
        <p:spPr bwMode="auto">
          <a:xfrm>
            <a:off x="7280275" y="1131888"/>
            <a:ext cx="220663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6" name="Oval 84"/>
          <p:cNvSpPr>
            <a:spLocks noChangeArrowheads="1"/>
          </p:cNvSpPr>
          <p:nvPr/>
        </p:nvSpPr>
        <p:spPr bwMode="auto">
          <a:xfrm>
            <a:off x="7880350" y="1585913"/>
            <a:ext cx="220663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7" name="Oval 85"/>
          <p:cNvSpPr>
            <a:spLocks noChangeArrowheads="1"/>
          </p:cNvSpPr>
          <p:nvPr/>
        </p:nvSpPr>
        <p:spPr bwMode="auto">
          <a:xfrm>
            <a:off x="7710488" y="1033463"/>
            <a:ext cx="220662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8" name="Freeform 86"/>
          <p:cNvSpPr>
            <a:spLocks/>
          </p:cNvSpPr>
          <p:nvPr/>
        </p:nvSpPr>
        <p:spPr bwMode="auto">
          <a:xfrm>
            <a:off x="260350" y="3624263"/>
            <a:ext cx="1728788" cy="814387"/>
          </a:xfrm>
          <a:custGeom>
            <a:avLst/>
            <a:gdLst/>
            <a:ahLst/>
            <a:cxnLst>
              <a:cxn ang="0">
                <a:pos x="24" y="118"/>
              </a:cxn>
              <a:cxn ang="0">
                <a:pos x="40" y="165"/>
              </a:cxn>
              <a:cxn ang="0">
                <a:pos x="64" y="221"/>
              </a:cxn>
              <a:cxn ang="0">
                <a:pos x="79" y="252"/>
              </a:cxn>
              <a:cxn ang="0">
                <a:pos x="119" y="291"/>
              </a:cxn>
              <a:cxn ang="0">
                <a:pos x="151" y="331"/>
              </a:cxn>
              <a:cxn ang="0">
                <a:pos x="191" y="362"/>
              </a:cxn>
              <a:cxn ang="0">
                <a:pos x="230" y="386"/>
              </a:cxn>
              <a:cxn ang="0">
                <a:pos x="278" y="410"/>
              </a:cxn>
              <a:cxn ang="0">
                <a:pos x="318" y="433"/>
              </a:cxn>
              <a:cxn ang="0">
                <a:pos x="365" y="441"/>
              </a:cxn>
              <a:cxn ang="0">
                <a:pos x="413" y="457"/>
              </a:cxn>
              <a:cxn ang="0">
                <a:pos x="461" y="473"/>
              </a:cxn>
              <a:cxn ang="0">
                <a:pos x="500" y="488"/>
              </a:cxn>
              <a:cxn ang="0">
                <a:pos x="540" y="496"/>
              </a:cxn>
              <a:cxn ang="0">
                <a:pos x="612" y="504"/>
              </a:cxn>
              <a:cxn ang="0">
                <a:pos x="715" y="512"/>
              </a:cxn>
              <a:cxn ang="0">
                <a:pos x="786" y="512"/>
              </a:cxn>
              <a:cxn ang="0">
                <a:pos x="897" y="504"/>
              </a:cxn>
              <a:cxn ang="0">
                <a:pos x="977" y="488"/>
              </a:cxn>
              <a:cxn ang="0">
                <a:pos x="1048" y="465"/>
              </a:cxn>
              <a:cxn ang="0">
                <a:pos x="1088" y="441"/>
              </a:cxn>
              <a:cxn ang="0">
                <a:pos x="1088" y="417"/>
              </a:cxn>
              <a:cxn ang="0">
                <a:pos x="1017" y="441"/>
              </a:cxn>
              <a:cxn ang="0">
                <a:pos x="937" y="457"/>
              </a:cxn>
              <a:cxn ang="0">
                <a:pos x="874" y="465"/>
              </a:cxn>
              <a:cxn ang="0">
                <a:pos x="818" y="465"/>
              </a:cxn>
              <a:cxn ang="0">
                <a:pos x="754" y="465"/>
              </a:cxn>
              <a:cxn ang="0">
                <a:pos x="699" y="457"/>
              </a:cxn>
              <a:cxn ang="0">
                <a:pos x="612" y="449"/>
              </a:cxn>
              <a:cxn ang="0">
                <a:pos x="556" y="441"/>
              </a:cxn>
              <a:cxn ang="0">
                <a:pos x="508" y="425"/>
              </a:cxn>
              <a:cxn ang="0">
                <a:pos x="469" y="417"/>
              </a:cxn>
              <a:cxn ang="0">
                <a:pos x="421" y="394"/>
              </a:cxn>
              <a:cxn ang="0">
                <a:pos x="381" y="378"/>
              </a:cxn>
              <a:cxn ang="0">
                <a:pos x="334" y="347"/>
              </a:cxn>
              <a:cxn ang="0">
                <a:pos x="286" y="315"/>
              </a:cxn>
              <a:cxn ang="0">
                <a:pos x="246" y="284"/>
              </a:cxn>
              <a:cxn ang="0">
                <a:pos x="214" y="244"/>
              </a:cxn>
              <a:cxn ang="0">
                <a:pos x="183" y="205"/>
              </a:cxn>
              <a:cxn ang="0">
                <a:pos x="159" y="150"/>
              </a:cxn>
              <a:cxn ang="0">
                <a:pos x="151" y="95"/>
              </a:cxn>
              <a:cxn ang="0">
                <a:pos x="143" y="32"/>
              </a:cxn>
              <a:cxn ang="0">
                <a:pos x="103" y="32"/>
              </a:cxn>
              <a:cxn ang="0">
                <a:pos x="79" y="24"/>
              </a:cxn>
              <a:cxn ang="0">
                <a:pos x="56" y="16"/>
              </a:cxn>
              <a:cxn ang="0">
                <a:pos x="24" y="8"/>
              </a:cxn>
              <a:cxn ang="0">
                <a:pos x="0" y="0"/>
              </a:cxn>
              <a:cxn ang="0">
                <a:pos x="8" y="63"/>
              </a:cxn>
              <a:cxn ang="0">
                <a:pos x="24" y="118"/>
              </a:cxn>
            </a:cxnLst>
            <a:rect l="0" t="0" r="r" b="b"/>
            <a:pathLst>
              <a:path w="1089" h="513">
                <a:moveTo>
                  <a:pt x="24" y="118"/>
                </a:moveTo>
                <a:lnTo>
                  <a:pt x="40" y="165"/>
                </a:lnTo>
                <a:lnTo>
                  <a:pt x="64" y="221"/>
                </a:lnTo>
                <a:lnTo>
                  <a:pt x="79" y="252"/>
                </a:lnTo>
                <a:lnTo>
                  <a:pt x="119" y="291"/>
                </a:lnTo>
                <a:lnTo>
                  <a:pt x="151" y="331"/>
                </a:lnTo>
                <a:lnTo>
                  <a:pt x="191" y="362"/>
                </a:lnTo>
                <a:lnTo>
                  <a:pt x="230" y="386"/>
                </a:lnTo>
                <a:lnTo>
                  <a:pt x="278" y="410"/>
                </a:lnTo>
                <a:lnTo>
                  <a:pt x="318" y="433"/>
                </a:lnTo>
                <a:lnTo>
                  <a:pt x="365" y="441"/>
                </a:lnTo>
                <a:lnTo>
                  <a:pt x="413" y="457"/>
                </a:lnTo>
                <a:lnTo>
                  <a:pt x="461" y="473"/>
                </a:lnTo>
                <a:lnTo>
                  <a:pt x="500" y="488"/>
                </a:lnTo>
                <a:lnTo>
                  <a:pt x="540" y="496"/>
                </a:lnTo>
                <a:lnTo>
                  <a:pt x="612" y="504"/>
                </a:lnTo>
                <a:lnTo>
                  <a:pt x="715" y="512"/>
                </a:lnTo>
                <a:lnTo>
                  <a:pt x="786" y="512"/>
                </a:lnTo>
                <a:lnTo>
                  <a:pt x="897" y="504"/>
                </a:lnTo>
                <a:lnTo>
                  <a:pt x="977" y="488"/>
                </a:lnTo>
                <a:lnTo>
                  <a:pt x="1048" y="465"/>
                </a:lnTo>
                <a:lnTo>
                  <a:pt x="1088" y="441"/>
                </a:lnTo>
                <a:lnTo>
                  <a:pt x="1088" y="417"/>
                </a:lnTo>
                <a:lnTo>
                  <a:pt x="1017" y="441"/>
                </a:lnTo>
                <a:lnTo>
                  <a:pt x="937" y="457"/>
                </a:lnTo>
                <a:lnTo>
                  <a:pt x="874" y="465"/>
                </a:lnTo>
                <a:lnTo>
                  <a:pt x="818" y="465"/>
                </a:lnTo>
                <a:lnTo>
                  <a:pt x="754" y="465"/>
                </a:lnTo>
                <a:lnTo>
                  <a:pt x="699" y="457"/>
                </a:lnTo>
                <a:lnTo>
                  <a:pt x="612" y="449"/>
                </a:lnTo>
                <a:lnTo>
                  <a:pt x="556" y="441"/>
                </a:lnTo>
                <a:lnTo>
                  <a:pt x="508" y="425"/>
                </a:lnTo>
                <a:lnTo>
                  <a:pt x="469" y="417"/>
                </a:lnTo>
                <a:lnTo>
                  <a:pt x="421" y="394"/>
                </a:lnTo>
                <a:lnTo>
                  <a:pt x="381" y="378"/>
                </a:lnTo>
                <a:lnTo>
                  <a:pt x="334" y="347"/>
                </a:lnTo>
                <a:lnTo>
                  <a:pt x="286" y="315"/>
                </a:lnTo>
                <a:lnTo>
                  <a:pt x="246" y="284"/>
                </a:lnTo>
                <a:lnTo>
                  <a:pt x="214" y="244"/>
                </a:lnTo>
                <a:lnTo>
                  <a:pt x="183" y="205"/>
                </a:lnTo>
                <a:lnTo>
                  <a:pt x="159" y="150"/>
                </a:lnTo>
                <a:lnTo>
                  <a:pt x="151" y="95"/>
                </a:lnTo>
                <a:lnTo>
                  <a:pt x="143" y="32"/>
                </a:lnTo>
                <a:lnTo>
                  <a:pt x="103" y="32"/>
                </a:lnTo>
                <a:lnTo>
                  <a:pt x="79" y="24"/>
                </a:lnTo>
                <a:lnTo>
                  <a:pt x="56" y="16"/>
                </a:lnTo>
                <a:lnTo>
                  <a:pt x="24" y="8"/>
                </a:lnTo>
                <a:lnTo>
                  <a:pt x="0" y="0"/>
                </a:lnTo>
                <a:lnTo>
                  <a:pt x="8" y="63"/>
                </a:lnTo>
                <a:lnTo>
                  <a:pt x="24" y="118"/>
                </a:lnTo>
              </a:path>
            </a:pathLst>
          </a:custGeom>
          <a:solidFill>
            <a:srgbClr val="F7668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9" name="Freeform 87"/>
          <p:cNvSpPr>
            <a:spLocks/>
          </p:cNvSpPr>
          <p:nvPr/>
        </p:nvSpPr>
        <p:spPr bwMode="auto">
          <a:xfrm>
            <a:off x="3287713" y="3616325"/>
            <a:ext cx="1728787" cy="814388"/>
          </a:xfrm>
          <a:custGeom>
            <a:avLst/>
            <a:gdLst/>
            <a:ahLst/>
            <a:cxnLst>
              <a:cxn ang="0">
                <a:pos x="24" y="118"/>
              </a:cxn>
              <a:cxn ang="0">
                <a:pos x="40" y="165"/>
              </a:cxn>
              <a:cxn ang="0">
                <a:pos x="64" y="221"/>
              </a:cxn>
              <a:cxn ang="0">
                <a:pos x="79" y="252"/>
              </a:cxn>
              <a:cxn ang="0">
                <a:pos x="119" y="291"/>
              </a:cxn>
              <a:cxn ang="0">
                <a:pos x="151" y="331"/>
              </a:cxn>
              <a:cxn ang="0">
                <a:pos x="191" y="362"/>
              </a:cxn>
              <a:cxn ang="0">
                <a:pos x="230" y="386"/>
              </a:cxn>
              <a:cxn ang="0">
                <a:pos x="278" y="410"/>
              </a:cxn>
              <a:cxn ang="0">
                <a:pos x="318" y="433"/>
              </a:cxn>
              <a:cxn ang="0">
                <a:pos x="365" y="441"/>
              </a:cxn>
              <a:cxn ang="0">
                <a:pos x="413" y="457"/>
              </a:cxn>
              <a:cxn ang="0">
                <a:pos x="461" y="473"/>
              </a:cxn>
              <a:cxn ang="0">
                <a:pos x="500" y="488"/>
              </a:cxn>
              <a:cxn ang="0">
                <a:pos x="540" y="496"/>
              </a:cxn>
              <a:cxn ang="0">
                <a:pos x="612" y="504"/>
              </a:cxn>
              <a:cxn ang="0">
                <a:pos x="715" y="512"/>
              </a:cxn>
              <a:cxn ang="0">
                <a:pos x="786" y="512"/>
              </a:cxn>
              <a:cxn ang="0">
                <a:pos x="897" y="504"/>
              </a:cxn>
              <a:cxn ang="0">
                <a:pos x="977" y="488"/>
              </a:cxn>
              <a:cxn ang="0">
                <a:pos x="1048" y="465"/>
              </a:cxn>
              <a:cxn ang="0">
                <a:pos x="1088" y="441"/>
              </a:cxn>
              <a:cxn ang="0">
                <a:pos x="1088" y="417"/>
              </a:cxn>
              <a:cxn ang="0">
                <a:pos x="1017" y="441"/>
              </a:cxn>
              <a:cxn ang="0">
                <a:pos x="937" y="457"/>
              </a:cxn>
              <a:cxn ang="0">
                <a:pos x="874" y="465"/>
              </a:cxn>
              <a:cxn ang="0">
                <a:pos x="818" y="465"/>
              </a:cxn>
              <a:cxn ang="0">
                <a:pos x="754" y="465"/>
              </a:cxn>
              <a:cxn ang="0">
                <a:pos x="699" y="457"/>
              </a:cxn>
              <a:cxn ang="0">
                <a:pos x="612" y="449"/>
              </a:cxn>
              <a:cxn ang="0">
                <a:pos x="556" y="441"/>
              </a:cxn>
              <a:cxn ang="0">
                <a:pos x="508" y="425"/>
              </a:cxn>
              <a:cxn ang="0">
                <a:pos x="469" y="417"/>
              </a:cxn>
              <a:cxn ang="0">
                <a:pos x="421" y="394"/>
              </a:cxn>
              <a:cxn ang="0">
                <a:pos x="381" y="378"/>
              </a:cxn>
              <a:cxn ang="0">
                <a:pos x="334" y="347"/>
              </a:cxn>
              <a:cxn ang="0">
                <a:pos x="286" y="315"/>
              </a:cxn>
              <a:cxn ang="0">
                <a:pos x="246" y="284"/>
              </a:cxn>
              <a:cxn ang="0">
                <a:pos x="214" y="244"/>
              </a:cxn>
              <a:cxn ang="0">
                <a:pos x="183" y="205"/>
              </a:cxn>
              <a:cxn ang="0">
                <a:pos x="159" y="150"/>
              </a:cxn>
              <a:cxn ang="0">
                <a:pos x="151" y="95"/>
              </a:cxn>
              <a:cxn ang="0">
                <a:pos x="143" y="32"/>
              </a:cxn>
              <a:cxn ang="0">
                <a:pos x="103" y="32"/>
              </a:cxn>
              <a:cxn ang="0">
                <a:pos x="79" y="24"/>
              </a:cxn>
              <a:cxn ang="0">
                <a:pos x="56" y="16"/>
              </a:cxn>
              <a:cxn ang="0">
                <a:pos x="24" y="8"/>
              </a:cxn>
              <a:cxn ang="0">
                <a:pos x="0" y="0"/>
              </a:cxn>
              <a:cxn ang="0">
                <a:pos x="8" y="63"/>
              </a:cxn>
              <a:cxn ang="0">
                <a:pos x="24" y="118"/>
              </a:cxn>
            </a:cxnLst>
            <a:rect l="0" t="0" r="r" b="b"/>
            <a:pathLst>
              <a:path w="1089" h="513">
                <a:moveTo>
                  <a:pt x="24" y="118"/>
                </a:moveTo>
                <a:lnTo>
                  <a:pt x="40" y="165"/>
                </a:lnTo>
                <a:lnTo>
                  <a:pt x="64" y="221"/>
                </a:lnTo>
                <a:lnTo>
                  <a:pt x="79" y="252"/>
                </a:lnTo>
                <a:lnTo>
                  <a:pt x="119" y="291"/>
                </a:lnTo>
                <a:lnTo>
                  <a:pt x="151" y="331"/>
                </a:lnTo>
                <a:lnTo>
                  <a:pt x="191" y="362"/>
                </a:lnTo>
                <a:lnTo>
                  <a:pt x="230" y="386"/>
                </a:lnTo>
                <a:lnTo>
                  <a:pt x="278" y="410"/>
                </a:lnTo>
                <a:lnTo>
                  <a:pt x="318" y="433"/>
                </a:lnTo>
                <a:lnTo>
                  <a:pt x="365" y="441"/>
                </a:lnTo>
                <a:lnTo>
                  <a:pt x="413" y="457"/>
                </a:lnTo>
                <a:lnTo>
                  <a:pt x="461" y="473"/>
                </a:lnTo>
                <a:lnTo>
                  <a:pt x="500" y="488"/>
                </a:lnTo>
                <a:lnTo>
                  <a:pt x="540" y="496"/>
                </a:lnTo>
                <a:lnTo>
                  <a:pt x="612" y="504"/>
                </a:lnTo>
                <a:lnTo>
                  <a:pt x="715" y="512"/>
                </a:lnTo>
                <a:lnTo>
                  <a:pt x="786" y="512"/>
                </a:lnTo>
                <a:lnTo>
                  <a:pt x="897" y="504"/>
                </a:lnTo>
                <a:lnTo>
                  <a:pt x="977" y="488"/>
                </a:lnTo>
                <a:lnTo>
                  <a:pt x="1048" y="465"/>
                </a:lnTo>
                <a:lnTo>
                  <a:pt x="1088" y="441"/>
                </a:lnTo>
                <a:lnTo>
                  <a:pt x="1088" y="417"/>
                </a:lnTo>
                <a:lnTo>
                  <a:pt x="1017" y="441"/>
                </a:lnTo>
                <a:lnTo>
                  <a:pt x="937" y="457"/>
                </a:lnTo>
                <a:lnTo>
                  <a:pt x="874" y="465"/>
                </a:lnTo>
                <a:lnTo>
                  <a:pt x="818" y="465"/>
                </a:lnTo>
                <a:lnTo>
                  <a:pt x="754" y="465"/>
                </a:lnTo>
                <a:lnTo>
                  <a:pt x="699" y="457"/>
                </a:lnTo>
                <a:lnTo>
                  <a:pt x="612" y="449"/>
                </a:lnTo>
                <a:lnTo>
                  <a:pt x="556" y="441"/>
                </a:lnTo>
                <a:lnTo>
                  <a:pt x="508" y="425"/>
                </a:lnTo>
                <a:lnTo>
                  <a:pt x="469" y="417"/>
                </a:lnTo>
                <a:lnTo>
                  <a:pt x="421" y="394"/>
                </a:lnTo>
                <a:lnTo>
                  <a:pt x="381" y="378"/>
                </a:lnTo>
                <a:lnTo>
                  <a:pt x="334" y="347"/>
                </a:lnTo>
                <a:lnTo>
                  <a:pt x="286" y="315"/>
                </a:lnTo>
                <a:lnTo>
                  <a:pt x="246" y="284"/>
                </a:lnTo>
                <a:lnTo>
                  <a:pt x="214" y="244"/>
                </a:lnTo>
                <a:lnTo>
                  <a:pt x="183" y="205"/>
                </a:lnTo>
                <a:lnTo>
                  <a:pt x="159" y="150"/>
                </a:lnTo>
                <a:lnTo>
                  <a:pt x="151" y="95"/>
                </a:lnTo>
                <a:lnTo>
                  <a:pt x="143" y="32"/>
                </a:lnTo>
                <a:lnTo>
                  <a:pt x="103" y="32"/>
                </a:lnTo>
                <a:lnTo>
                  <a:pt x="79" y="24"/>
                </a:lnTo>
                <a:lnTo>
                  <a:pt x="56" y="16"/>
                </a:lnTo>
                <a:lnTo>
                  <a:pt x="24" y="8"/>
                </a:lnTo>
                <a:lnTo>
                  <a:pt x="0" y="0"/>
                </a:lnTo>
                <a:lnTo>
                  <a:pt x="8" y="63"/>
                </a:lnTo>
                <a:lnTo>
                  <a:pt x="24" y="118"/>
                </a:lnTo>
              </a:path>
            </a:pathLst>
          </a:custGeom>
          <a:solidFill>
            <a:srgbClr val="BB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21" name="Rectangle 89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Effects of Amount on Response</a:t>
            </a:r>
            <a:endParaRPr lang="en-US" sz="48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Oval 2"/>
          <p:cNvSpPr>
            <a:spLocks noChangeArrowheads="1"/>
          </p:cNvSpPr>
          <p:nvPr/>
        </p:nvSpPr>
        <p:spPr bwMode="auto">
          <a:xfrm>
            <a:off x="5711825" y="3925888"/>
            <a:ext cx="220663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63675" y="2370138"/>
            <a:ext cx="2452688" cy="1944687"/>
            <a:chOff x="922" y="1493"/>
            <a:chExt cx="1545" cy="122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22" y="1493"/>
              <a:ext cx="1545" cy="1225"/>
              <a:chOff x="922" y="1493"/>
              <a:chExt cx="1545" cy="1225"/>
            </a:xfrm>
          </p:grpSpPr>
          <p:sp>
            <p:nvSpPr>
              <p:cNvPr id="97285" name="Freeform 5"/>
              <p:cNvSpPr>
                <a:spLocks/>
              </p:cNvSpPr>
              <p:nvPr/>
            </p:nvSpPr>
            <p:spPr bwMode="auto">
              <a:xfrm>
                <a:off x="922" y="1493"/>
                <a:ext cx="1545" cy="1225"/>
              </a:xfrm>
              <a:custGeom>
                <a:avLst/>
                <a:gdLst/>
                <a:ahLst/>
                <a:cxnLst>
                  <a:cxn ang="0">
                    <a:pos x="223" y="79"/>
                  </a:cxn>
                  <a:cxn ang="0">
                    <a:pos x="175" y="167"/>
                  </a:cxn>
                  <a:cxn ang="0">
                    <a:pos x="119" y="302"/>
                  </a:cxn>
                  <a:cxn ang="0">
                    <a:pos x="56" y="453"/>
                  </a:cxn>
                  <a:cxn ang="0">
                    <a:pos x="16" y="580"/>
                  </a:cxn>
                  <a:cxn ang="0">
                    <a:pos x="8" y="707"/>
                  </a:cxn>
                  <a:cxn ang="0">
                    <a:pos x="32" y="842"/>
                  </a:cxn>
                  <a:cxn ang="0">
                    <a:pos x="96" y="962"/>
                  </a:cxn>
                  <a:cxn ang="0">
                    <a:pos x="191" y="1049"/>
                  </a:cxn>
                  <a:cxn ang="0">
                    <a:pos x="310" y="1121"/>
                  </a:cxn>
                  <a:cxn ang="0">
                    <a:pos x="454" y="1168"/>
                  </a:cxn>
                  <a:cxn ang="0">
                    <a:pos x="597" y="1200"/>
                  </a:cxn>
                  <a:cxn ang="0">
                    <a:pos x="684" y="1216"/>
                  </a:cxn>
                  <a:cxn ang="0">
                    <a:pos x="780" y="1224"/>
                  </a:cxn>
                  <a:cxn ang="0">
                    <a:pos x="883" y="1216"/>
                  </a:cxn>
                  <a:cxn ang="0">
                    <a:pos x="971" y="1200"/>
                  </a:cxn>
                  <a:cxn ang="0">
                    <a:pos x="1098" y="1168"/>
                  </a:cxn>
                  <a:cxn ang="0">
                    <a:pos x="1218" y="1129"/>
                  </a:cxn>
                  <a:cxn ang="0">
                    <a:pos x="1313" y="1081"/>
                  </a:cxn>
                  <a:cxn ang="0">
                    <a:pos x="1393" y="1017"/>
                  </a:cxn>
                  <a:cxn ang="0">
                    <a:pos x="1448" y="962"/>
                  </a:cxn>
                  <a:cxn ang="0">
                    <a:pos x="1488" y="906"/>
                  </a:cxn>
                  <a:cxn ang="0">
                    <a:pos x="1512" y="835"/>
                  </a:cxn>
                  <a:cxn ang="0">
                    <a:pos x="1528" y="771"/>
                  </a:cxn>
                  <a:cxn ang="0">
                    <a:pos x="1544" y="684"/>
                  </a:cxn>
                  <a:cxn ang="0">
                    <a:pos x="1536" y="612"/>
                  </a:cxn>
                  <a:cxn ang="0">
                    <a:pos x="1520" y="525"/>
                  </a:cxn>
                  <a:cxn ang="0">
                    <a:pos x="1488" y="445"/>
                  </a:cxn>
                  <a:cxn ang="0">
                    <a:pos x="1456" y="374"/>
                  </a:cxn>
                  <a:cxn ang="0">
                    <a:pos x="1425" y="286"/>
                  </a:cxn>
                  <a:cxn ang="0">
                    <a:pos x="1393" y="207"/>
                  </a:cxn>
                  <a:cxn ang="0">
                    <a:pos x="1361" y="127"/>
                  </a:cxn>
                  <a:cxn ang="0">
                    <a:pos x="1329" y="79"/>
                  </a:cxn>
                  <a:cxn ang="0">
                    <a:pos x="1321" y="56"/>
                  </a:cxn>
                  <a:cxn ang="0">
                    <a:pos x="1297" y="48"/>
                  </a:cxn>
                  <a:cxn ang="0">
                    <a:pos x="1273" y="40"/>
                  </a:cxn>
                  <a:cxn ang="0">
                    <a:pos x="1242" y="32"/>
                  </a:cxn>
                  <a:cxn ang="0">
                    <a:pos x="1202" y="24"/>
                  </a:cxn>
                  <a:cxn ang="0">
                    <a:pos x="1154" y="16"/>
                  </a:cxn>
                  <a:cxn ang="0">
                    <a:pos x="1114" y="16"/>
                  </a:cxn>
                  <a:cxn ang="0">
                    <a:pos x="1066" y="8"/>
                  </a:cxn>
                  <a:cxn ang="0">
                    <a:pos x="1019" y="8"/>
                  </a:cxn>
                  <a:cxn ang="0">
                    <a:pos x="963" y="0"/>
                  </a:cxn>
                  <a:cxn ang="0">
                    <a:pos x="907" y="0"/>
                  </a:cxn>
                  <a:cxn ang="0">
                    <a:pos x="860" y="0"/>
                  </a:cxn>
                  <a:cxn ang="0">
                    <a:pos x="812" y="0"/>
                  </a:cxn>
                  <a:cxn ang="0">
                    <a:pos x="772" y="0"/>
                  </a:cxn>
                  <a:cxn ang="0">
                    <a:pos x="732" y="0"/>
                  </a:cxn>
                  <a:cxn ang="0">
                    <a:pos x="684" y="0"/>
                  </a:cxn>
                  <a:cxn ang="0">
                    <a:pos x="629" y="0"/>
                  </a:cxn>
                  <a:cxn ang="0">
                    <a:pos x="581" y="0"/>
                  </a:cxn>
                  <a:cxn ang="0">
                    <a:pos x="525" y="8"/>
                  </a:cxn>
                  <a:cxn ang="0">
                    <a:pos x="485" y="8"/>
                  </a:cxn>
                  <a:cxn ang="0">
                    <a:pos x="430" y="16"/>
                  </a:cxn>
                  <a:cxn ang="0">
                    <a:pos x="382" y="24"/>
                  </a:cxn>
                  <a:cxn ang="0">
                    <a:pos x="342" y="24"/>
                  </a:cxn>
                  <a:cxn ang="0">
                    <a:pos x="302" y="32"/>
                  </a:cxn>
                  <a:cxn ang="0">
                    <a:pos x="271" y="40"/>
                  </a:cxn>
                  <a:cxn ang="0">
                    <a:pos x="247" y="48"/>
                  </a:cxn>
                </a:cxnLst>
                <a:rect l="0" t="0" r="r" b="b"/>
                <a:pathLst>
                  <a:path w="1545" h="1225">
                    <a:moveTo>
                      <a:pt x="231" y="64"/>
                    </a:moveTo>
                    <a:lnTo>
                      <a:pt x="223" y="72"/>
                    </a:lnTo>
                    <a:lnTo>
                      <a:pt x="223" y="79"/>
                    </a:lnTo>
                    <a:lnTo>
                      <a:pt x="215" y="95"/>
                    </a:lnTo>
                    <a:lnTo>
                      <a:pt x="199" y="127"/>
                    </a:lnTo>
                    <a:lnTo>
                      <a:pt x="175" y="167"/>
                    </a:lnTo>
                    <a:lnTo>
                      <a:pt x="159" y="207"/>
                    </a:lnTo>
                    <a:lnTo>
                      <a:pt x="135" y="262"/>
                    </a:lnTo>
                    <a:lnTo>
                      <a:pt x="119" y="302"/>
                    </a:lnTo>
                    <a:lnTo>
                      <a:pt x="96" y="350"/>
                    </a:lnTo>
                    <a:lnTo>
                      <a:pt x="80" y="405"/>
                    </a:lnTo>
                    <a:lnTo>
                      <a:pt x="56" y="453"/>
                    </a:lnTo>
                    <a:lnTo>
                      <a:pt x="40" y="501"/>
                    </a:lnTo>
                    <a:lnTo>
                      <a:pt x="24" y="533"/>
                    </a:lnTo>
                    <a:lnTo>
                      <a:pt x="16" y="580"/>
                    </a:lnTo>
                    <a:lnTo>
                      <a:pt x="8" y="612"/>
                    </a:lnTo>
                    <a:lnTo>
                      <a:pt x="0" y="660"/>
                    </a:lnTo>
                    <a:lnTo>
                      <a:pt x="8" y="707"/>
                    </a:lnTo>
                    <a:lnTo>
                      <a:pt x="16" y="747"/>
                    </a:lnTo>
                    <a:lnTo>
                      <a:pt x="24" y="803"/>
                    </a:lnTo>
                    <a:lnTo>
                      <a:pt x="32" y="842"/>
                    </a:lnTo>
                    <a:lnTo>
                      <a:pt x="56" y="890"/>
                    </a:lnTo>
                    <a:lnTo>
                      <a:pt x="72" y="922"/>
                    </a:lnTo>
                    <a:lnTo>
                      <a:pt x="96" y="962"/>
                    </a:lnTo>
                    <a:lnTo>
                      <a:pt x="127" y="994"/>
                    </a:lnTo>
                    <a:lnTo>
                      <a:pt x="159" y="1017"/>
                    </a:lnTo>
                    <a:lnTo>
                      <a:pt x="191" y="1049"/>
                    </a:lnTo>
                    <a:lnTo>
                      <a:pt x="231" y="1073"/>
                    </a:lnTo>
                    <a:lnTo>
                      <a:pt x="271" y="1105"/>
                    </a:lnTo>
                    <a:lnTo>
                      <a:pt x="310" y="1121"/>
                    </a:lnTo>
                    <a:lnTo>
                      <a:pt x="358" y="1137"/>
                    </a:lnTo>
                    <a:lnTo>
                      <a:pt x="406" y="1160"/>
                    </a:lnTo>
                    <a:lnTo>
                      <a:pt x="454" y="1168"/>
                    </a:lnTo>
                    <a:lnTo>
                      <a:pt x="493" y="1184"/>
                    </a:lnTo>
                    <a:lnTo>
                      <a:pt x="549" y="1192"/>
                    </a:lnTo>
                    <a:lnTo>
                      <a:pt x="597" y="1200"/>
                    </a:lnTo>
                    <a:lnTo>
                      <a:pt x="621" y="1200"/>
                    </a:lnTo>
                    <a:lnTo>
                      <a:pt x="653" y="1208"/>
                    </a:lnTo>
                    <a:lnTo>
                      <a:pt x="684" y="1216"/>
                    </a:lnTo>
                    <a:lnTo>
                      <a:pt x="708" y="1224"/>
                    </a:lnTo>
                    <a:lnTo>
                      <a:pt x="740" y="1224"/>
                    </a:lnTo>
                    <a:lnTo>
                      <a:pt x="780" y="1224"/>
                    </a:lnTo>
                    <a:lnTo>
                      <a:pt x="820" y="1224"/>
                    </a:lnTo>
                    <a:lnTo>
                      <a:pt x="860" y="1216"/>
                    </a:lnTo>
                    <a:lnTo>
                      <a:pt x="883" y="1216"/>
                    </a:lnTo>
                    <a:lnTo>
                      <a:pt x="899" y="1208"/>
                    </a:lnTo>
                    <a:lnTo>
                      <a:pt x="931" y="1200"/>
                    </a:lnTo>
                    <a:lnTo>
                      <a:pt x="971" y="1200"/>
                    </a:lnTo>
                    <a:lnTo>
                      <a:pt x="1019" y="1184"/>
                    </a:lnTo>
                    <a:lnTo>
                      <a:pt x="1059" y="1176"/>
                    </a:lnTo>
                    <a:lnTo>
                      <a:pt x="1098" y="1168"/>
                    </a:lnTo>
                    <a:lnTo>
                      <a:pt x="1138" y="1160"/>
                    </a:lnTo>
                    <a:lnTo>
                      <a:pt x="1178" y="1145"/>
                    </a:lnTo>
                    <a:lnTo>
                      <a:pt x="1218" y="1129"/>
                    </a:lnTo>
                    <a:lnTo>
                      <a:pt x="1250" y="1113"/>
                    </a:lnTo>
                    <a:lnTo>
                      <a:pt x="1281" y="1097"/>
                    </a:lnTo>
                    <a:lnTo>
                      <a:pt x="1313" y="1081"/>
                    </a:lnTo>
                    <a:lnTo>
                      <a:pt x="1337" y="1065"/>
                    </a:lnTo>
                    <a:lnTo>
                      <a:pt x="1361" y="1041"/>
                    </a:lnTo>
                    <a:lnTo>
                      <a:pt x="1393" y="1017"/>
                    </a:lnTo>
                    <a:lnTo>
                      <a:pt x="1417" y="1001"/>
                    </a:lnTo>
                    <a:lnTo>
                      <a:pt x="1433" y="978"/>
                    </a:lnTo>
                    <a:lnTo>
                      <a:pt x="1448" y="962"/>
                    </a:lnTo>
                    <a:lnTo>
                      <a:pt x="1464" y="946"/>
                    </a:lnTo>
                    <a:lnTo>
                      <a:pt x="1472" y="922"/>
                    </a:lnTo>
                    <a:lnTo>
                      <a:pt x="1488" y="906"/>
                    </a:lnTo>
                    <a:lnTo>
                      <a:pt x="1496" y="882"/>
                    </a:lnTo>
                    <a:lnTo>
                      <a:pt x="1504" y="858"/>
                    </a:lnTo>
                    <a:lnTo>
                      <a:pt x="1512" y="835"/>
                    </a:lnTo>
                    <a:lnTo>
                      <a:pt x="1520" y="819"/>
                    </a:lnTo>
                    <a:lnTo>
                      <a:pt x="1528" y="795"/>
                    </a:lnTo>
                    <a:lnTo>
                      <a:pt x="1528" y="771"/>
                    </a:lnTo>
                    <a:lnTo>
                      <a:pt x="1536" y="747"/>
                    </a:lnTo>
                    <a:lnTo>
                      <a:pt x="1536" y="723"/>
                    </a:lnTo>
                    <a:lnTo>
                      <a:pt x="1544" y="684"/>
                    </a:lnTo>
                    <a:lnTo>
                      <a:pt x="1544" y="660"/>
                    </a:lnTo>
                    <a:lnTo>
                      <a:pt x="1544" y="636"/>
                    </a:lnTo>
                    <a:lnTo>
                      <a:pt x="1536" y="612"/>
                    </a:lnTo>
                    <a:lnTo>
                      <a:pt x="1536" y="580"/>
                    </a:lnTo>
                    <a:lnTo>
                      <a:pt x="1528" y="556"/>
                    </a:lnTo>
                    <a:lnTo>
                      <a:pt x="1520" y="525"/>
                    </a:lnTo>
                    <a:lnTo>
                      <a:pt x="1512" y="501"/>
                    </a:lnTo>
                    <a:lnTo>
                      <a:pt x="1496" y="477"/>
                    </a:lnTo>
                    <a:lnTo>
                      <a:pt x="1488" y="445"/>
                    </a:lnTo>
                    <a:lnTo>
                      <a:pt x="1480" y="421"/>
                    </a:lnTo>
                    <a:lnTo>
                      <a:pt x="1464" y="397"/>
                    </a:lnTo>
                    <a:lnTo>
                      <a:pt x="1456" y="374"/>
                    </a:lnTo>
                    <a:lnTo>
                      <a:pt x="1448" y="350"/>
                    </a:lnTo>
                    <a:lnTo>
                      <a:pt x="1433" y="318"/>
                    </a:lnTo>
                    <a:lnTo>
                      <a:pt x="1425" y="286"/>
                    </a:lnTo>
                    <a:lnTo>
                      <a:pt x="1409" y="262"/>
                    </a:lnTo>
                    <a:lnTo>
                      <a:pt x="1401" y="238"/>
                    </a:lnTo>
                    <a:lnTo>
                      <a:pt x="1393" y="207"/>
                    </a:lnTo>
                    <a:lnTo>
                      <a:pt x="1377" y="183"/>
                    </a:lnTo>
                    <a:lnTo>
                      <a:pt x="1369" y="151"/>
                    </a:lnTo>
                    <a:lnTo>
                      <a:pt x="1361" y="127"/>
                    </a:lnTo>
                    <a:lnTo>
                      <a:pt x="1345" y="103"/>
                    </a:lnTo>
                    <a:lnTo>
                      <a:pt x="1337" y="87"/>
                    </a:lnTo>
                    <a:lnTo>
                      <a:pt x="1329" y="79"/>
                    </a:lnTo>
                    <a:lnTo>
                      <a:pt x="1329" y="72"/>
                    </a:lnTo>
                    <a:lnTo>
                      <a:pt x="1321" y="64"/>
                    </a:lnTo>
                    <a:lnTo>
                      <a:pt x="1321" y="56"/>
                    </a:lnTo>
                    <a:lnTo>
                      <a:pt x="1313" y="56"/>
                    </a:lnTo>
                    <a:lnTo>
                      <a:pt x="1305" y="48"/>
                    </a:lnTo>
                    <a:lnTo>
                      <a:pt x="1297" y="48"/>
                    </a:lnTo>
                    <a:lnTo>
                      <a:pt x="1289" y="40"/>
                    </a:lnTo>
                    <a:lnTo>
                      <a:pt x="1281" y="40"/>
                    </a:lnTo>
                    <a:lnTo>
                      <a:pt x="1273" y="40"/>
                    </a:lnTo>
                    <a:lnTo>
                      <a:pt x="1257" y="32"/>
                    </a:lnTo>
                    <a:lnTo>
                      <a:pt x="1250" y="32"/>
                    </a:lnTo>
                    <a:lnTo>
                      <a:pt x="1242" y="32"/>
                    </a:lnTo>
                    <a:lnTo>
                      <a:pt x="1226" y="24"/>
                    </a:lnTo>
                    <a:lnTo>
                      <a:pt x="1210" y="24"/>
                    </a:lnTo>
                    <a:lnTo>
                      <a:pt x="1202" y="24"/>
                    </a:lnTo>
                    <a:lnTo>
                      <a:pt x="1186" y="24"/>
                    </a:lnTo>
                    <a:lnTo>
                      <a:pt x="1170" y="16"/>
                    </a:lnTo>
                    <a:lnTo>
                      <a:pt x="1154" y="16"/>
                    </a:lnTo>
                    <a:lnTo>
                      <a:pt x="1146" y="16"/>
                    </a:lnTo>
                    <a:lnTo>
                      <a:pt x="1130" y="16"/>
                    </a:lnTo>
                    <a:lnTo>
                      <a:pt x="1114" y="16"/>
                    </a:lnTo>
                    <a:lnTo>
                      <a:pt x="1098" y="16"/>
                    </a:lnTo>
                    <a:lnTo>
                      <a:pt x="1082" y="8"/>
                    </a:lnTo>
                    <a:lnTo>
                      <a:pt x="1066" y="8"/>
                    </a:lnTo>
                    <a:lnTo>
                      <a:pt x="1051" y="8"/>
                    </a:lnTo>
                    <a:lnTo>
                      <a:pt x="1035" y="8"/>
                    </a:lnTo>
                    <a:lnTo>
                      <a:pt x="1019" y="8"/>
                    </a:lnTo>
                    <a:lnTo>
                      <a:pt x="1003" y="8"/>
                    </a:lnTo>
                    <a:lnTo>
                      <a:pt x="979" y="0"/>
                    </a:lnTo>
                    <a:lnTo>
                      <a:pt x="963" y="0"/>
                    </a:lnTo>
                    <a:lnTo>
                      <a:pt x="947" y="0"/>
                    </a:lnTo>
                    <a:lnTo>
                      <a:pt x="923" y="0"/>
                    </a:lnTo>
                    <a:lnTo>
                      <a:pt x="907" y="0"/>
                    </a:lnTo>
                    <a:lnTo>
                      <a:pt x="891" y="0"/>
                    </a:lnTo>
                    <a:lnTo>
                      <a:pt x="875" y="0"/>
                    </a:lnTo>
                    <a:lnTo>
                      <a:pt x="860" y="0"/>
                    </a:lnTo>
                    <a:lnTo>
                      <a:pt x="844" y="0"/>
                    </a:lnTo>
                    <a:lnTo>
                      <a:pt x="828" y="0"/>
                    </a:lnTo>
                    <a:lnTo>
                      <a:pt x="812" y="0"/>
                    </a:lnTo>
                    <a:lnTo>
                      <a:pt x="804" y="0"/>
                    </a:lnTo>
                    <a:lnTo>
                      <a:pt x="788" y="0"/>
                    </a:lnTo>
                    <a:lnTo>
                      <a:pt x="772" y="0"/>
                    </a:lnTo>
                    <a:lnTo>
                      <a:pt x="756" y="0"/>
                    </a:lnTo>
                    <a:lnTo>
                      <a:pt x="748" y="0"/>
                    </a:lnTo>
                    <a:lnTo>
                      <a:pt x="732" y="0"/>
                    </a:lnTo>
                    <a:lnTo>
                      <a:pt x="716" y="0"/>
                    </a:lnTo>
                    <a:lnTo>
                      <a:pt x="700" y="0"/>
                    </a:lnTo>
                    <a:lnTo>
                      <a:pt x="684" y="0"/>
                    </a:lnTo>
                    <a:lnTo>
                      <a:pt x="669" y="0"/>
                    </a:lnTo>
                    <a:lnTo>
                      <a:pt x="653" y="0"/>
                    </a:lnTo>
                    <a:lnTo>
                      <a:pt x="629" y="0"/>
                    </a:lnTo>
                    <a:lnTo>
                      <a:pt x="621" y="0"/>
                    </a:lnTo>
                    <a:lnTo>
                      <a:pt x="597" y="0"/>
                    </a:lnTo>
                    <a:lnTo>
                      <a:pt x="581" y="0"/>
                    </a:lnTo>
                    <a:lnTo>
                      <a:pt x="557" y="8"/>
                    </a:lnTo>
                    <a:lnTo>
                      <a:pt x="541" y="8"/>
                    </a:lnTo>
                    <a:lnTo>
                      <a:pt x="525" y="8"/>
                    </a:lnTo>
                    <a:lnTo>
                      <a:pt x="517" y="8"/>
                    </a:lnTo>
                    <a:lnTo>
                      <a:pt x="501" y="8"/>
                    </a:lnTo>
                    <a:lnTo>
                      <a:pt x="485" y="8"/>
                    </a:lnTo>
                    <a:lnTo>
                      <a:pt x="470" y="16"/>
                    </a:lnTo>
                    <a:lnTo>
                      <a:pt x="446" y="16"/>
                    </a:lnTo>
                    <a:lnTo>
                      <a:pt x="430" y="16"/>
                    </a:lnTo>
                    <a:lnTo>
                      <a:pt x="414" y="16"/>
                    </a:lnTo>
                    <a:lnTo>
                      <a:pt x="398" y="16"/>
                    </a:lnTo>
                    <a:lnTo>
                      <a:pt x="382" y="24"/>
                    </a:lnTo>
                    <a:lnTo>
                      <a:pt x="366" y="24"/>
                    </a:lnTo>
                    <a:lnTo>
                      <a:pt x="350" y="24"/>
                    </a:lnTo>
                    <a:lnTo>
                      <a:pt x="342" y="24"/>
                    </a:lnTo>
                    <a:lnTo>
                      <a:pt x="326" y="32"/>
                    </a:lnTo>
                    <a:lnTo>
                      <a:pt x="318" y="32"/>
                    </a:lnTo>
                    <a:lnTo>
                      <a:pt x="302" y="32"/>
                    </a:lnTo>
                    <a:lnTo>
                      <a:pt x="294" y="32"/>
                    </a:lnTo>
                    <a:lnTo>
                      <a:pt x="279" y="40"/>
                    </a:lnTo>
                    <a:lnTo>
                      <a:pt x="271" y="40"/>
                    </a:lnTo>
                    <a:lnTo>
                      <a:pt x="263" y="40"/>
                    </a:lnTo>
                    <a:lnTo>
                      <a:pt x="255" y="48"/>
                    </a:lnTo>
                    <a:lnTo>
                      <a:pt x="247" y="48"/>
                    </a:lnTo>
                    <a:lnTo>
                      <a:pt x="239" y="56"/>
                    </a:lnTo>
                    <a:lnTo>
                      <a:pt x="231" y="64"/>
                    </a:lnTo>
                  </a:path>
                </a:pathLst>
              </a:custGeom>
              <a:solidFill>
                <a:srgbClr val="404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86" name="Oval 6"/>
              <p:cNvSpPr>
                <a:spLocks noChangeArrowheads="1"/>
              </p:cNvSpPr>
              <p:nvPr/>
            </p:nvSpPr>
            <p:spPr bwMode="auto">
              <a:xfrm>
                <a:off x="1154" y="1493"/>
                <a:ext cx="1096" cy="128"/>
              </a:xfrm>
              <a:prstGeom prst="ellipse">
                <a:avLst/>
              </a:prstGeom>
              <a:solidFill>
                <a:srgbClr val="C0C0FF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074" y="1517"/>
              <a:ext cx="385" cy="601"/>
              <a:chOff x="2074" y="1517"/>
              <a:chExt cx="385" cy="601"/>
            </a:xfrm>
          </p:grpSpPr>
          <p:sp>
            <p:nvSpPr>
              <p:cNvPr id="97288" name="Freeform 8"/>
              <p:cNvSpPr>
                <a:spLocks/>
              </p:cNvSpPr>
              <p:nvPr/>
            </p:nvSpPr>
            <p:spPr bwMode="auto">
              <a:xfrm>
                <a:off x="2074" y="1549"/>
                <a:ext cx="385" cy="569"/>
              </a:xfrm>
              <a:custGeom>
                <a:avLst/>
                <a:gdLst/>
                <a:ahLst/>
                <a:cxnLst>
                  <a:cxn ang="0">
                    <a:pos x="243" y="513"/>
                  </a:cxn>
                  <a:cxn ang="0">
                    <a:pos x="321" y="529"/>
                  </a:cxn>
                  <a:cxn ang="0">
                    <a:pos x="384" y="568"/>
                  </a:cxn>
                  <a:cxn ang="0">
                    <a:pos x="384" y="560"/>
                  </a:cxn>
                  <a:cxn ang="0">
                    <a:pos x="384" y="544"/>
                  </a:cxn>
                  <a:cxn ang="0">
                    <a:pos x="384" y="536"/>
                  </a:cxn>
                  <a:cxn ang="0">
                    <a:pos x="376" y="505"/>
                  </a:cxn>
                  <a:cxn ang="0">
                    <a:pos x="368" y="465"/>
                  </a:cxn>
                  <a:cxn ang="0">
                    <a:pos x="353" y="426"/>
                  </a:cxn>
                  <a:cxn ang="0">
                    <a:pos x="321" y="347"/>
                  </a:cxn>
                  <a:cxn ang="0">
                    <a:pos x="290" y="284"/>
                  </a:cxn>
                  <a:cxn ang="0">
                    <a:pos x="259" y="205"/>
                  </a:cxn>
                  <a:cxn ang="0">
                    <a:pos x="227" y="126"/>
                  </a:cxn>
                  <a:cxn ang="0">
                    <a:pos x="204" y="63"/>
                  </a:cxn>
                  <a:cxn ang="0">
                    <a:pos x="188" y="32"/>
                  </a:cxn>
                  <a:cxn ang="0">
                    <a:pos x="172" y="0"/>
                  </a:cxn>
                  <a:cxn ang="0">
                    <a:pos x="39" y="47"/>
                  </a:cxn>
                  <a:cxn ang="0">
                    <a:pos x="39" y="118"/>
                  </a:cxn>
                  <a:cxn ang="0">
                    <a:pos x="31" y="181"/>
                  </a:cxn>
                  <a:cxn ang="0">
                    <a:pos x="31" y="229"/>
                  </a:cxn>
                  <a:cxn ang="0">
                    <a:pos x="31" y="292"/>
                  </a:cxn>
                  <a:cxn ang="0">
                    <a:pos x="16" y="347"/>
                  </a:cxn>
                  <a:cxn ang="0">
                    <a:pos x="8" y="402"/>
                  </a:cxn>
                  <a:cxn ang="0">
                    <a:pos x="0" y="473"/>
                  </a:cxn>
                  <a:cxn ang="0">
                    <a:pos x="86" y="489"/>
                  </a:cxn>
                  <a:cxn ang="0">
                    <a:pos x="180" y="505"/>
                  </a:cxn>
                  <a:cxn ang="0">
                    <a:pos x="243" y="513"/>
                  </a:cxn>
                </a:cxnLst>
                <a:rect l="0" t="0" r="r" b="b"/>
                <a:pathLst>
                  <a:path w="385" h="569">
                    <a:moveTo>
                      <a:pt x="243" y="513"/>
                    </a:moveTo>
                    <a:lnTo>
                      <a:pt x="321" y="529"/>
                    </a:lnTo>
                    <a:lnTo>
                      <a:pt x="384" y="568"/>
                    </a:lnTo>
                    <a:lnTo>
                      <a:pt x="384" y="560"/>
                    </a:lnTo>
                    <a:lnTo>
                      <a:pt x="384" y="544"/>
                    </a:lnTo>
                    <a:lnTo>
                      <a:pt x="384" y="536"/>
                    </a:lnTo>
                    <a:lnTo>
                      <a:pt x="376" y="505"/>
                    </a:lnTo>
                    <a:lnTo>
                      <a:pt x="368" y="465"/>
                    </a:lnTo>
                    <a:lnTo>
                      <a:pt x="353" y="426"/>
                    </a:lnTo>
                    <a:lnTo>
                      <a:pt x="321" y="347"/>
                    </a:lnTo>
                    <a:lnTo>
                      <a:pt x="290" y="284"/>
                    </a:lnTo>
                    <a:lnTo>
                      <a:pt x="259" y="205"/>
                    </a:lnTo>
                    <a:lnTo>
                      <a:pt x="227" y="126"/>
                    </a:lnTo>
                    <a:lnTo>
                      <a:pt x="204" y="63"/>
                    </a:lnTo>
                    <a:lnTo>
                      <a:pt x="188" y="32"/>
                    </a:lnTo>
                    <a:lnTo>
                      <a:pt x="172" y="0"/>
                    </a:lnTo>
                    <a:lnTo>
                      <a:pt x="39" y="47"/>
                    </a:lnTo>
                    <a:lnTo>
                      <a:pt x="39" y="118"/>
                    </a:lnTo>
                    <a:lnTo>
                      <a:pt x="31" y="181"/>
                    </a:lnTo>
                    <a:lnTo>
                      <a:pt x="31" y="229"/>
                    </a:lnTo>
                    <a:lnTo>
                      <a:pt x="31" y="292"/>
                    </a:lnTo>
                    <a:lnTo>
                      <a:pt x="16" y="347"/>
                    </a:lnTo>
                    <a:lnTo>
                      <a:pt x="8" y="402"/>
                    </a:lnTo>
                    <a:lnTo>
                      <a:pt x="0" y="473"/>
                    </a:lnTo>
                    <a:lnTo>
                      <a:pt x="86" y="489"/>
                    </a:lnTo>
                    <a:lnTo>
                      <a:pt x="180" y="505"/>
                    </a:lnTo>
                    <a:lnTo>
                      <a:pt x="243" y="513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89" name="Freeform 9"/>
              <p:cNvSpPr>
                <a:spLocks/>
              </p:cNvSpPr>
              <p:nvPr/>
            </p:nvSpPr>
            <p:spPr bwMode="auto">
              <a:xfrm>
                <a:off x="2106" y="1517"/>
                <a:ext cx="153" cy="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8"/>
                  </a:cxn>
                  <a:cxn ang="0">
                    <a:pos x="16" y="64"/>
                  </a:cxn>
                  <a:cxn ang="0">
                    <a:pos x="8" y="80"/>
                  </a:cxn>
                  <a:cxn ang="0">
                    <a:pos x="48" y="80"/>
                  </a:cxn>
                  <a:cxn ang="0">
                    <a:pos x="96" y="72"/>
                  </a:cxn>
                  <a:cxn ang="0">
                    <a:pos x="136" y="56"/>
                  </a:cxn>
                  <a:cxn ang="0">
                    <a:pos x="152" y="32"/>
                  </a:cxn>
                  <a:cxn ang="0">
                    <a:pos x="120" y="16"/>
                  </a:cxn>
                  <a:cxn ang="0">
                    <a:pos x="88" y="0"/>
                  </a:cxn>
                  <a:cxn ang="0">
                    <a:pos x="0" y="0"/>
                  </a:cxn>
                </a:cxnLst>
                <a:rect l="0" t="0" r="r" b="b"/>
                <a:pathLst>
                  <a:path w="153" h="81">
                    <a:moveTo>
                      <a:pt x="0" y="0"/>
                    </a:moveTo>
                    <a:lnTo>
                      <a:pt x="8" y="48"/>
                    </a:lnTo>
                    <a:lnTo>
                      <a:pt x="16" y="64"/>
                    </a:lnTo>
                    <a:lnTo>
                      <a:pt x="8" y="80"/>
                    </a:lnTo>
                    <a:lnTo>
                      <a:pt x="48" y="80"/>
                    </a:lnTo>
                    <a:lnTo>
                      <a:pt x="96" y="72"/>
                    </a:lnTo>
                    <a:lnTo>
                      <a:pt x="136" y="56"/>
                    </a:lnTo>
                    <a:lnTo>
                      <a:pt x="152" y="32"/>
                    </a:lnTo>
                    <a:lnTo>
                      <a:pt x="120" y="16"/>
                    </a:lnTo>
                    <a:lnTo>
                      <a:pt x="8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400175" y="4313238"/>
            <a:ext cx="2566988" cy="2033587"/>
            <a:chOff x="882" y="2717"/>
            <a:chExt cx="1617" cy="1281"/>
          </a:xfrm>
        </p:grpSpPr>
        <p:sp>
          <p:nvSpPr>
            <p:cNvPr id="97291" name="Freeform 11"/>
            <p:cNvSpPr>
              <a:spLocks/>
            </p:cNvSpPr>
            <p:nvPr/>
          </p:nvSpPr>
          <p:spPr bwMode="auto">
            <a:xfrm>
              <a:off x="882" y="2717"/>
              <a:ext cx="1617" cy="1281"/>
            </a:xfrm>
            <a:custGeom>
              <a:avLst/>
              <a:gdLst/>
              <a:ahLst/>
              <a:cxnLst>
                <a:cxn ang="0">
                  <a:pos x="740" y="994"/>
                </a:cxn>
                <a:cxn ang="0">
                  <a:pos x="724" y="1010"/>
                </a:cxn>
                <a:cxn ang="0">
                  <a:pos x="708" y="1026"/>
                </a:cxn>
                <a:cxn ang="0">
                  <a:pos x="701" y="1049"/>
                </a:cxn>
                <a:cxn ang="0">
                  <a:pos x="693" y="1073"/>
                </a:cxn>
                <a:cxn ang="0">
                  <a:pos x="693" y="1097"/>
                </a:cxn>
                <a:cxn ang="0">
                  <a:pos x="0" y="1200"/>
                </a:cxn>
                <a:cxn ang="0">
                  <a:pos x="8" y="1216"/>
                </a:cxn>
                <a:cxn ang="0">
                  <a:pos x="24" y="1224"/>
                </a:cxn>
                <a:cxn ang="0">
                  <a:pos x="56" y="1240"/>
                </a:cxn>
                <a:cxn ang="0">
                  <a:pos x="88" y="1240"/>
                </a:cxn>
                <a:cxn ang="0">
                  <a:pos x="135" y="1248"/>
                </a:cxn>
                <a:cxn ang="0">
                  <a:pos x="199" y="1256"/>
                </a:cxn>
                <a:cxn ang="0">
                  <a:pos x="271" y="1264"/>
                </a:cxn>
                <a:cxn ang="0">
                  <a:pos x="334" y="1264"/>
                </a:cxn>
                <a:cxn ang="0">
                  <a:pos x="398" y="1272"/>
                </a:cxn>
                <a:cxn ang="0">
                  <a:pos x="470" y="1272"/>
                </a:cxn>
                <a:cxn ang="0">
                  <a:pos x="541" y="1272"/>
                </a:cxn>
                <a:cxn ang="0">
                  <a:pos x="605" y="1280"/>
                </a:cxn>
                <a:cxn ang="0">
                  <a:pos x="677" y="1280"/>
                </a:cxn>
                <a:cxn ang="0">
                  <a:pos x="748" y="1280"/>
                </a:cxn>
                <a:cxn ang="0">
                  <a:pos x="804" y="1280"/>
                </a:cxn>
                <a:cxn ang="0">
                  <a:pos x="868" y="1280"/>
                </a:cxn>
                <a:cxn ang="0">
                  <a:pos x="931" y="1272"/>
                </a:cxn>
                <a:cxn ang="0">
                  <a:pos x="987" y="1272"/>
                </a:cxn>
                <a:cxn ang="0">
                  <a:pos x="1043" y="1272"/>
                </a:cxn>
                <a:cxn ang="0">
                  <a:pos x="1099" y="1264"/>
                </a:cxn>
                <a:cxn ang="0">
                  <a:pos x="1162" y="1264"/>
                </a:cxn>
                <a:cxn ang="0">
                  <a:pos x="1226" y="1264"/>
                </a:cxn>
                <a:cxn ang="0">
                  <a:pos x="1313" y="1256"/>
                </a:cxn>
                <a:cxn ang="0">
                  <a:pos x="1377" y="1256"/>
                </a:cxn>
                <a:cxn ang="0">
                  <a:pos x="1425" y="1248"/>
                </a:cxn>
                <a:cxn ang="0">
                  <a:pos x="1481" y="1240"/>
                </a:cxn>
                <a:cxn ang="0">
                  <a:pos x="1536" y="1232"/>
                </a:cxn>
                <a:cxn ang="0">
                  <a:pos x="1576" y="1224"/>
                </a:cxn>
                <a:cxn ang="0">
                  <a:pos x="1600" y="1216"/>
                </a:cxn>
                <a:cxn ang="0">
                  <a:pos x="1616" y="1208"/>
                </a:cxn>
                <a:cxn ang="0">
                  <a:pos x="1616" y="1193"/>
                </a:cxn>
                <a:cxn ang="0">
                  <a:pos x="939" y="1097"/>
                </a:cxn>
                <a:cxn ang="0">
                  <a:pos x="931" y="1073"/>
                </a:cxn>
                <a:cxn ang="0">
                  <a:pos x="931" y="1057"/>
                </a:cxn>
                <a:cxn ang="0">
                  <a:pos x="923" y="1041"/>
                </a:cxn>
                <a:cxn ang="0">
                  <a:pos x="908" y="1018"/>
                </a:cxn>
                <a:cxn ang="0">
                  <a:pos x="900" y="1002"/>
                </a:cxn>
                <a:cxn ang="0">
                  <a:pos x="923" y="8"/>
                </a:cxn>
              </a:cxnLst>
              <a:rect l="0" t="0" r="r" b="b"/>
              <a:pathLst>
                <a:path w="1617" h="1281">
                  <a:moveTo>
                    <a:pt x="732" y="0"/>
                  </a:moveTo>
                  <a:lnTo>
                    <a:pt x="740" y="994"/>
                  </a:lnTo>
                  <a:lnTo>
                    <a:pt x="732" y="1002"/>
                  </a:lnTo>
                  <a:lnTo>
                    <a:pt x="724" y="1010"/>
                  </a:lnTo>
                  <a:lnTo>
                    <a:pt x="716" y="1018"/>
                  </a:lnTo>
                  <a:lnTo>
                    <a:pt x="708" y="1026"/>
                  </a:lnTo>
                  <a:lnTo>
                    <a:pt x="701" y="1034"/>
                  </a:lnTo>
                  <a:lnTo>
                    <a:pt x="701" y="1049"/>
                  </a:lnTo>
                  <a:lnTo>
                    <a:pt x="693" y="1057"/>
                  </a:lnTo>
                  <a:lnTo>
                    <a:pt x="693" y="1073"/>
                  </a:lnTo>
                  <a:lnTo>
                    <a:pt x="693" y="1081"/>
                  </a:lnTo>
                  <a:lnTo>
                    <a:pt x="693" y="1097"/>
                  </a:lnTo>
                  <a:lnTo>
                    <a:pt x="8" y="1193"/>
                  </a:lnTo>
                  <a:lnTo>
                    <a:pt x="0" y="1200"/>
                  </a:lnTo>
                  <a:lnTo>
                    <a:pt x="0" y="1208"/>
                  </a:lnTo>
                  <a:lnTo>
                    <a:pt x="8" y="1216"/>
                  </a:lnTo>
                  <a:lnTo>
                    <a:pt x="16" y="1224"/>
                  </a:lnTo>
                  <a:lnTo>
                    <a:pt x="24" y="1224"/>
                  </a:lnTo>
                  <a:lnTo>
                    <a:pt x="40" y="1232"/>
                  </a:lnTo>
                  <a:lnTo>
                    <a:pt x="56" y="1240"/>
                  </a:lnTo>
                  <a:lnTo>
                    <a:pt x="72" y="1240"/>
                  </a:lnTo>
                  <a:lnTo>
                    <a:pt x="88" y="1240"/>
                  </a:lnTo>
                  <a:lnTo>
                    <a:pt x="119" y="1248"/>
                  </a:lnTo>
                  <a:lnTo>
                    <a:pt x="135" y="1248"/>
                  </a:lnTo>
                  <a:lnTo>
                    <a:pt x="167" y="1256"/>
                  </a:lnTo>
                  <a:lnTo>
                    <a:pt x="199" y="1256"/>
                  </a:lnTo>
                  <a:lnTo>
                    <a:pt x="231" y="1264"/>
                  </a:lnTo>
                  <a:lnTo>
                    <a:pt x="271" y="1264"/>
                  </a:lnTo>
                  <a:lnTo>
                    <a:pt x="295" y="1264"/>
                  </a:lnTo>
                  <a:lnTo>
                    <a:pt x="334" y="1264"/>
                  </a:lnTo>
                  <a:lnTo>
                    <a:pt x="366" y="1272"/>
                  </a:lnTo>
                  <a:lnTo>
                    <a:pt x="398" y="1272"/>
                  </a:lnTo>
                  <a:lnTo>
                    <a:pt x="430" y="1272"/>
                  </a:lnTo>
                  <a:lnTo>
                    <a:pt x="470" y="1272"/>
                  </a:lnTo>
                  <a:lnTo>
                    <a:pt x="502" y="1272"/>
                  </a:lnTo>
                  <a:lnTo>
                    <a:pt x="541" y="1272"/>
                  </a:lnTo>
                  <a:lnTo>
                    <a:pt x="573" y="1272"/>
                  </a:lnTo>
                  <a:lnTo>
                    <a:pt x="605" y="1280"/>
                  </a:lnTo>
                  <a:lnTo>
                    <a:pt x="637" y="1280"/>
                  </a:lnTo>
                  <a:lnTo>
                    <a:pt x="677" y="1280"/>
                  </a:lnTo>
                  <a:lnTo>
                    <a:pt x="708" y="1280"/>
                  </a:lnTo>
                  <a:lnTo>
                    <a:pt x="748" y="1280"/>
                  </a:lnTo>
                  <a:lnTo>
                    <a:pt x="780" y="1280"/>
                  </a:lnTo>
                  <a:lnTo>
                    <a:pt x="804" y="1280"/>
                  </a:lnTo>
                  <a:lnTo>
                    <a:pt x="836" y="1280"/>
                  </a:lnTo>
                  <a:lnTo>
                    <a:pt x="868" y="1280"/>
                  </a:lnTo>
                  <a:lnTo>
                    <a:pt x="908" y="1272"/>
                  </a:lnTo>
                  <a:lnTo>
                    <a:pt x="931" y="1272"/>
                  </a:lnTo>
                  <a:lnTo>
                    <a:pt x="963" y="1272"/>
                  </a:lnTo>
                  <a:lnTo>
                    <a:pt x="987" y="1272"/>
                  </a:lnTo>
                  <a:lnTo>
                    <a:pt x="1011" y="1272"/>
                  </a:lnTo>
                  <a:lnTo>
                    <a:pt x="1043" y="1272"/>
                  </a:lnTo>
                  <a:lnTo>
                    <a:pt x="1067" y="1264"/>
                  </a:lnTo>
                  <a:lnTo>
                    <a:pt x="1099" y="1264"/>
                  </a:lnTo>
                  <a:lnTo>
                    <a:pt x="1130" y="1264"/>
                  </a:lnTo>
                  <a:lnTo>
                    <a:pt x="1162" y="1264"/>
                  </a:lnTo>
                  <a:lnTo>
                    <a:pt x="1186" y="1264"/>
                  </a:lnTo>
                  <a:lnTo>
                    <a:pt x="1226" y="1264"/>
                  </a:lnTo>
                  <a:lnTo>
                    <a:pt x="1266" y="1264"/>
                  </a:lnTo>
                  <a:lnTo>
                    <a:pt x="1313" y="1256"/>
                  </a:lnTo>
                  <a:lnTo>
                    <a:pt x="1345" y="1256"/>
                  </a:lnTo>
                  <a:lnTo>
                    <a:pt x="1377" y="1256"/>
                  </a:lnTo>
                  <a:lnTo>
                    <a:pt x="1401" y="1248"/>
                  </a:lnTo>
                  <a:lnTo>
                    <a:pt x="1425" y="1248"/>
                  </a:lnTo>
                  <a:lnTo>
                    <a:pt x="1449" y="1240"/>
                  </a:lnTo>
                  <a:lnTo>
                    <a:pt x="1481" y="1240"/>
                  </a:lnTo>
                  <a:lnTo>
                    <a:pt x="1513" y="1240"/>
                  </a:lnTo>
                  <a:lnTo>
                    <a:pt x="1536" y="1232"/>
                  </a:lnTo>
                  <a:lnTo>
                    <a:pt x="1552" y="1232"/>
                  </a:lnTo>
                  <a:lnTo>
                    <a:pt x="1576" y="1224"/>
                  </a:lnTo>
                  <a:lnTo>
                    <a:pt x="1584" y="1224"/>
                  </a:lnTo>
                  <a:lnTo>
                    <a:pt x="1600" y="1216"/>
                  </a:lnTo>
                  <a:lnTo>
                    <a:pt x="1608" y="1216"/>
                  </a:lnTo>
                  <a:lnTo>
                    <a:pt x="1616" y="1208"/>
                  </a:lnTo>
                  <a:lnTo>
                    <a:pt x="1616" y="1200"/>
                  </a:lnTo>
                  <a:lnTo>
                    <a:pt x="1616" y="1193"/>
                  </a:lnTo>
                  <a:lnTo>
                    <a:pt x="1608" y="1193"/>
                  </a:lnTo>
                  <a:lnTo>
                    <a:pt x="939" y="1097"/>
                  </a:lnTo>
                  <a:lnTo>
                    <a:pt x="931" y="1081"/>
                  </a:lnTo>
                  <a:lnTo>
                    <a:pt x="931" y="1073"/>
                  </a:lnTo>
                  <a:lnTo>
                    <a:pt x="931" y="1065"/>
                  </a:lnTo>
                  <a:lnTo>
                    <a:pt x="931" y="1057"/>
                  </a:lnTo>
                  <a:lnTo>
                    <a:pt x="923" y="1049"/>
                  </a:lnTo>
                  <a:lnTo>
                    <a:pt x="923" y="1041"/>
                  </a:lnTo>
                  <a:lnTo>
                    <a:pt x="915" y="1026"/>
                  </a:lnTo>
                  <a:lnTo>
                    <a:pt x="908" y="1018"/>
                  </a:lnTo>
                  <a:lnTo>
                    <a:pt x="908" y="1010"/>
                  </a:lnTo>
                  <a:lnTo>
                    <a:pt x="900" y="1002"/>
                  </a:lnTo>
                  <a:lnTo>
                    <a:pt x="884" y="994"/>
                  </a:lnTo>
                  <a:lnTo>
                    <a:pt x="923" y="8"/>
                  </a:lnTo>
                  <a:lnTo>
                    <a:pt x="732" y="0"/>
                  </a:lnTo>
                </a:path>
              </a:pathLst>
            </a:custGeom>
            <a:solidFill>
              <a:srgbClr val="4040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1218" y="2733"/>
              <a:ext cx="1241" cy="1241"/>
              <a:chOff x="1218" y="2733"/>
              <a:chExt cx="1241" cy="1241"/>
            </a:xfrm>
          </p:grpSpPr>
          <p:sp>
            <p:nvSpPr>
              <p:cNvPr id="97293" name="Freeform 13"/>
              <p:cNvSpPr>
                <a:spLocks/>
              </p:cNvSpPr>
              <p:nvPr/>
            </p:nvSpPr>
            <p:spPr bwMode="auto">
              <a:xfrm>
                <a:off x="1730" y="2733"/>
                <a:ext cx="49" cy="977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976"/>
                  </a:cxn>
                  <a:cxn ang="0">
                    <a:pos x="7" y="976"/>
                  </a:cxn>
                  <a:cxn ang="0">
                    <a:pos x="21" y="976"/>
                  </a:cxn>
                  <a:cxn ang="0">
                    <a:pos x="48" y="8"/>
                  </a:cxn>
                  <a:cxn ang="0">
                    <a:pos x="14" y="0"/>
                  </a:cxn>
                </a:cxnLst>
                <a:rect l="0" t="0" r="r" b="b"/>
                <a:pathLst>
                  <a:path w="49" h="977">
                    <a:moveTo>
                      <a:pt x="14" y="0"/>
                    </a:moveTo>
                    <a:lnTo>
                      <a:pt x="0" y="976"/>
                    </a:lnTo>
                    <a:lnTo>
                      <a:pt x="7" y="976"/>
                    </a:lnTo>
                    <a:lnTo>
                      <a:pt x="21" y="976"/>
                    </a:lnTo>
                    <a:lnTo>
                      <a:pt x="48" y="8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4" name="Freeform 14"/>
              <p:cNvSpPr>
                <a:spLocks/>
              </p:cNvSpPr>
              <p:nvPr/>
            </p:nvSpPr>
            <p:spPr bwMode="auto">
              <a:xfrm>
                <a:off x="1730" y="3717"/>
                <a:ext cx="73" cy="1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" y="0"/>
                  </a:cxn>
                  <a:cxn ang="0">
                    <a:pos x="36" y="15"/>
                  </a:cxn>
                  <a:cxn ang="0">
                    <a:pos x="50" y="23"/>
                  </a:cxn>
                  <a:cxn ang="0">
                    <a:pos x="58" y="45"/>
                  </a:cxn>
                  <a:cxn ang="0">
                    <a:pos x="65" y="60"/>
                  </a:cxn>
                  <a:cxn ang="0">
                    <a:pos x="72" y="83"/>
                  </a:cxn>
                  <a:cxn ang="0">
                    <a:pos x="72" y="105"/>
                  </a:cxn>
                  <a:cxn ang="0">
                    <a:pos x="65" y="113"/>
                  </a:cxn>
                  <a:cxn ang="0">
                    <a:pos x="50" y="120"/>
                  </a:cxn>
                  <a:cxn ang="0">
                    <a:pos x="29" y="128"/>
                  </a:cxn>
                  <a:cxn ang="0">
                    <a:pos x="14" y="128"/>
                  </a:cxn>
                  <a:cxn ang="0">
                    <a:pos x="14" y="105"/>
                  </a:cxn>
                  <a:cxn ang="0">
                    <a:pos x="14" y="75"/>
                  </a:cxn>
                  <a:cxn ang="0">
                    <a:pos x="14" y="60"/>
                  </a:cxn>
                  <a:cxn ang="0">
                    <a:pos x="14" y="38"/>
                  </a:cxn>
                  <a:cxn ang="0">
                    <a:pos x="7" y="23"/>
                  </a:cxn>
                  <a:cxn ang="0">
                    <a:pos x="0" y="0"/>
                  </a:cxn>
                </a:cxnLst>
                <a:rect l="0" t="0" r="r" b="b"/>
                <a:pathLst>
                  <a:path w="73" h="129">
                    <a:moveTo>
                      <a:pt x="0" y="0"/>
                    </a:moveTo>
                    <a:lnTo>
                      <a:pt x="29" y="0"/>
                    </a:lnTo>
                    <a:lnTo>
                      <a:pt x="36" y="15"/>
                    </a:lnTo>
                    <a:lnTo>
                      <a:pt x="50" y="23"/>
                    </a:lnTo>
                    <a:lnTo>
                      <a:pt x="58" y="45"/>
                    </a:lnTo>
                    <a:lnTo>
                      <a:pt x="65" y="60"/>
                    </a:lnTo>
                    <a:lnTo>
                      <a:pt x="72" y="83"/>
                    </a:lnTo>
                    <a:lnTo>
                      <a:pt x="72" y="105"/>
                    </a:lnTo>
                    <a:lnTo>
                      <a:pt x="65" y="113"/>
                    </a:lnTo>
                    <a:lnTo>
                      <a:pt x="50" y="120"/>
                    </a:lnTo>
                    <a:lnTo>
                      <a:pt x="29" y="128"/>
                    </a:lnTo>
                    <a:lnTo>
                      <a:pt x="14" y="128"/>
                    </a:lnTo>
                    <a:lnTo>
                      <a:pt x="14" y="105"/>
                    </a:lnTo>
                    <a:lnTo>
                      <a:pt x="14" y="75"/>
                    </a:lnTo>
                    <a:lnTo>
                      <a:pt x="14" y="60"/>
                    </a:lnTo>
                    <a:lnTo>
                      <a:pt x="14" y="38"/>
                    </a:lnTo>
                    <a:lnTo>
                      <a:pt x="7" y="2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5" name="Freeform 15"/>
              <p:cNvSpPr>
                <a:spLocks/>
              </p:cNvSpPr>
              <p:nvPr/>
            </p:nvSpPr>
            <p:spPr bwMode="auto">
              <a:xfrm>
                <a:off x="1762" y="3829"/>
                <a:ext cx="145" cy="145"/>
              </a:xfrm>
              <a:custGeom>
                <a:avLst/>
                <a:gdLst/>
                <a:ahLst/>
                <a:cxnLst>
                  <a:cxn ang="0">
                    <a:pos x="99" y="0"/>
                  </a:cxn>
                  <a:cxn ang="0">
                    <a:pos x="99" y="8"/>
                  </a:cxn>
                  <a:cxn ang="0">
                    <a:pos x="106" y="8"/>
                  </a:cxn>
                  <a:cxn ang="0">
                    <a:pos x="106" y="15"/>
                  </a:cxn>
                  <a:cxn ang="0">
                    <a:pos x="99" y="23"/>
                  </a:cxn>
                  <a:cxn ang="0">
                    <a:pos x="83" y="23"/>
                  </a:cxn>
                  <a:cxn ang="0">
                    <a:pos x="76" y="23"/>
                  </a:cxn>
                  <a:cxn ang="0">
                    <a:pos x="61" y="30"/>
                  </a:cxn>
                  <a:cxn ang="0">
                    <a:pos x="53" y="30"/>
                  </a:cxn>
                  <a:cxn ang="0">
                    <a:pos x="38" y="30"/>
                  </a:cxn>
                  <a:cxn ang="0">
                    <a:pos x="30" y="30"/>
                  </a:cxn>
                  <a:cxn ang="0">
                    <a:pos x="23" y="30"/>
                  </a:cxn>
                  <a:cxn ang="0">
                    <a:pos x="15" y="38"/>
                  </a:cxn>
                  <a:cxn ang="0">
                    <a:pos x="8" y="38"/>
                  </a:cxn>
                  <a:cxn ang="0">
                    <a:pos x="8" y="45"/>
                  </a:cxn>
                  <a:cxn ang="0">
                    <a:pos x="0" y="53"/>
                  </a:cxn>
                  <a:cxn ang="0">
                    <a:pos x="0" y="61"/>
                  </a:cxn>
                  <a:cxn ang="0">
                    <a:pos x="8" y="68"/>
                  </a:cxn>
                  <a:cxn ang="0">
                    <a:pos x="8" y="76"/>
                  </a:cxn>
                  <a:cxn ang="0">
                    <a:pos x="15" y="83"/>
                  </a:cxn>
                  <a:cxn ang="0">
                    <a:pos x="23" y="91"/>
                  </a:cxn>
                  <a:cxn ang="0">
                    <a:pos x="23" y="99"/>
                  </a:cxn>
                  <a:cxn ang="0">
                    <a:pos x="23" y="106"/>
                  </a:cxn>
                  <a:cxn ang="0">
                    <a:pos x="15" y="106"/>
                  </a:cxn>
                  <a:cxn ang="0">
                    <a:pos x="23" y="114"/>
                  </a:cxn>
                  <a:cxn ang="0">
                    <a:pos x="23" y="121"/>
                  </a:cxn>
                  <a:cxn ang="0">
                    <a:pos x="30" y="129"/>
                  </a:cxn>
                  <a:cxn ang="0">
                    <a:pos x="45" y="136"/>
                  </a:cxn>
                  <a:cxn ang="0">
                    <a:pos x="45" y="144"/>
                  </a:cxn>
                  <a:cxn ang="0">
                    <a:pos x="61" y="144"/>
                  </a:cxn>
                  <a:cxn ang="0">
                    <a:pos x="68" y="144"/>
                  </a:cxn>
                  <a:cxn ang="0">
                    <a:pos x="76" y="144"/>
                  </a:cxn>
                  <a:cxn ang="0">
                    <a:pos x="91" y="144"/>
                  </a:cxn>
                  <a:cxn ang="0">
                    <a:pos x="106" y="144"/>
                  </a:cxn>
                  <a:cxn ang="0">
                    <a:pos x="121" y="144"/>
                  </a:cxn>
                  <a:cxn ang="0">
                    <a:pos x="136" y="144"/>
                  </a:cxn>
                  <a:cxn ang="0">
                    <a:pos x="144" y="144"/>
                  </a:cxn>
                  <a:cxn ang="0">
                    <a:pos x="144" y="136"/>
                  </a:cxn>
                  <a:cxn ang="0">
                    <a:pos x="144" y="129"/>
                  </a:cxn>
                  <a:cxn ang="0">
                    <a:pos x="121" y="121"/>
                  </a:cxn>
                  <a:cxn ang="0">
                    <a:pos x="106" y="114"/>
                  </a:cxn>
                  <a:cxn ang="0">
                    <a:pos x="91" y="106"/>
                  </a:cxn>
                  <a:cxn ang="0">
                    <a:pos x="76" y="99"/>
                  </a:cxn>
                  <a:cxn ang="0">
                    <a:pos x="61" y="91"/>
                  </a:cxn>
                  <a:cxn ang="0">
                    <a:pos x="53" y="76"/>
                  </a:cxn>
                  <a:cxn ang="0">
                    <a:pos x="45" y="68"/>
                  </a:cxn>
                  <a:cxn ang="0">
                    <a:pos x="38" y="68"/>
                  </a:cxn>
                  <a:cxn ang="0">
                    <a:pos x="38" y="61"/>
                  </a:cxn>
                  <a:cxn ang="0">
                    <a:pos x="38" y="53"/>
                  </a:cxn>
                  <a:cxn ang="0">
                    <a:pos x="45" y="53"/>
                  </a:cxn>
                  <a:cxn ang="0">
                    <a:pos x="45" y="45"/>
                  </a:cxn>
                  <a:cxn ang="0">
                    <a:pos x="61" y="45"/>
                  </a:cxn>
                  <a:cxn ang="0">
                    <a:pos x="76" y="38"/>
                  </a:cxn>
                  <a:cxn ang="0">
                    <a:pos x="91" y="38"/>
                  </a:cxn>
                  <a:cxn ang="0">
                    <a:pos x="99" y="30"/>
                  </a:cxn>
                  <a:cxn ang="0">
                    <a:pos x="106" y="30"/>
                  </a:cxn>
                  <a:cxn ang="0">
                    <a:pos x="114" y="23"/>
                  </a:cxn>
                  <a:cxn ang="0">
                    <a:pos x="114" y="15"/>
                  </a:cxn>
                  <a:cxn ang="0">
                    <a:pos x="114" y="8"/>
                  </a:cxn>
                  <a:cxn ang="0">
                    <a:pos x="106" y="0"/>
                  </a:cxn>
                  <a:cxn ang="0">
                    <a:pos x="99" y="0"/>
                  </a:cxn>
                </a:cxnLst>
                <a:rect l="0" t="0" r="r" b="b"/>
                <a:pathLst>
                  <a:path w="145" h="145">
                    <a:moveTo>
                      <a:pt x="99" y="0"/>
                    </a:moveTo>
                    <a:lnTo>
                      <a:pt x="99" y="8"/>
                    </a:lnTo>
                    <a:lnTo>
                      <a:pt x="106" y="8"/>
                    </a:lnTo>
                    <a:lnTo>
                      <a:pt x="106" y="15"/>
                    </a:lnTo>
                    <a:lnTo>
                      <a:pt x="99" y="23"/>
                    </a:lnTo>
                    <a:lnTo>
                      <a:pt x="83" y="23"/>
                    </a:lnTo>
                    <a:lnTo>
                      <a:pt x="76" y="23"/>
                    </a:lnTo>
                    <a:lnTo>
                      <a:pt x="61" y="30"/>
                    </a:lnTo>
                    <a:lnTo>
                      <a:pt x="53" y="30"/>
                    </a:lnTo>
                    <a:lnTo>
                      <a:pt x="38" y="30"/>
                    </a:lnTo>
                    <a:lnTo>
                      <a:pt x="30" y="30"/>
                    </a:lnTo>
                    <a:lnTo>
                      <a:pt x="23" y="30"/>
                    </a:lnTo>
                    <a:lnTo>
                      <a:pt x="15" y="38"/>
                    </a:lnTo>
                    <a:lnTo>
                      <a:pt x="8" y="38"/>
                    </a:lnTo>
                    <a:lnTo>
                      <a:pt x="8" y="45"/>
                    </a:lnTo>
                    <a:lnTo>
                      <a:pt x="0" y="53"/>
                    </a:lnTo>
                    <a:lnTo>
                      <a:pt x="0" y="61"/>
                    </a:lnTo>
                    <a:lnTo>
                      <a:pt x="8" y="68"/>
                    </a:lnTo>
                    <a:lnTo>
                      <a:pt x="8" y="76"/>
                    </a:lnTo>
                    <a:lnTo>
                      <a:pt x="15" y="83"/>
                    </a:lnTo>
                    <a:lnTo>
                      <a:pt x="23" y="91"/>
                    </a:lnTo>
                    <a:lnTo>
                      <a:pt x="23" y="99"/>
                    </a:lnTo>
                    <a:lnTo>
                      <a:pt x="23" y="106"/>
                    </a:lnTo>
                    <a:lnTo>
                      <a:pt x="15" y="106"/>
                    </a:lnTo>
                    <a:lnTo>
                      <a:pt x="23" y="114"/>
                    </a:lnTo>
                    <a:lnTo>
                      <a:pt x="23" y="121"/>
                    </a:lnTo>
                    <a:lnTo>
                      <a:pt x="30" y="129"/>
                    </a:lnTo>
                    <a:lnTo>
                      <a:pt x="45" y="136"/>
                    </a:lnTo>
                    <a:lnTo>
                      <a:pt x="45" y="144"/>
                    </a:lnTo>
                    <a:lnTo>
                      <a:pt x="61" y="144"/>
                    </a:lnTo>
                    <a:lnTo>
                      <a:pt x="68" y="144"/>
                    </a:lnTo>
                    <a:lnTo>
                      <a:pt x="76" y="144"/>
                    </a:lnTo>
                    <a:lnTo>
                      <a:pt x="91" y="144"/>
                    </a:lnTo>
                    <a:lnTo>
                      <a:pt x="106" y="144"/>
                    </a:lnTo>
                    <a:lnTo>
                      <a:pt x="121" y="144"/>
                    </a:lnTo>
                    <a:lnTo>
                      <a:pt x="136" y="144"/>
                    </a:lnTo>
                    <a:lnTo>
                      <a:pt x="144" y="144"/>
                    </a:lnTo>
                    <a:lnTo>
                      <a:pt x="144" y="136"/>
                    </a:lnTo>
                    <a:lnTo>
                      <a:pt x="144" y="129"/>
                    </a:lnTo>
                    <a:lnTo>
                      <a:pt x="121" y="121"/>
                    </a:lnTo>
                    <a:lnTo>
                      <a:pt x="106" y="114"/>
                    </a:lnTo>
                    <a:lnTo>
                      <a:pt x="91" y="106"/>
                    </a:lnTo>
                    <a:lnTo>
                      <a:pt x="76" y="99"/>
                    </a:lnTo>
                    <a:lnTo>
                      <a:pt x="61" y="91"/>
                    </a:lnTo>
                    <a:lnTo>
                      <a:pt x="53" y="76"/>
                    </a:lnTo>
                    <a:lnTo>
                      <a:pt x="45" y="68"/>
                    </a:lnTo>
                    <a:lnTo>
                      <a:pt x="38" y="68"/>
                    </a:lnTo>
                    <a:lnTo>
                      <a:pt x="38" y="61"/>
                    </a:lnTo>
                    <a:lnTo>
                      <a:pt x="38" y="53"/>
                    </a:lnTo>
                    <a:lnTo>
                      <a:pt x="45" y="53"/>
                    </a:lnTo>
                    <a:lnTo>
                      <a:pt x="45" y="45"/>
                    </a:lnTo>
                    <a:lnTo>
                      <a:pt x="61" y="45"/>
                    </a:lnTo>
                    <a:lnTo>
                      <a:pt x="76" y="38"/>
                    </a:lnTo>
                    <a:lnTo>
                      <a:pt x="91" y="38"/>
                    </a:lnTo>
                    <a:lnTo>
                      <a:pt x="99" y="30"/>
                    </a:lnTo>
                    <a:lnTo>
                      <a:pt x="106" y="30"/>
                    </a:lnTo>
                    <a:lnTo>
                      <a:pt x="114" y="23"/>
                    </a:lnTo>
                    <a:lnTo>
                      <a:pt x="114" y="15"/>
                    </a:lnTo>
                    <a:lnTo>
                      <a:pt x="114" y="8"/>
                    </a:lnTo>
                    <a:lnTo>
                      <a:pt x="106" y="0"/>
                    </a:lnTo>
                    <a:lnTo>
                      <a:pt x="99" y="0"/>
                    </a:lnTo>
                  </a:path>
                </a:pathLst>
              </a:custGeom>
              <a:solidFill>
                <a:srgbClr val="808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6" name="Freeform 16"/>
              <p:cNvSpPr>
                <a:spLocks/>
              </p:cNvSpPr>
              <p:nvPr/>
            </p:nvSpPr>
            <p:spPr bwMode="auto">
              <a:xfrm>
                <a:off x="1914" y="3845"/>
                <a:ext cx="545" cy="121"/>
              </a:xfrm>
              <a:custGeom>
                <a:avLst/>
                <a:gdLst/>
                <a:ahLst/>
                <a:cxnLst>
                  <a:cxn ang="0">
                    <a:pos x="544" y="75"/>
                  </a:cxn>
                  <a:cxn ang="0">
                    <a:pos x="536" y="68"/>
                  </a:cxn>
                  <a:cxn ang="0">
                    <a:pos x="63" y="0"/>
                  </a:cxn>
                  <a:cxn ang="0">
                    <a:pos x="39" y="0"/>
                  </a:cxn>
                  <a:cxn ang="0">
                    <a:pos x="24" y="0"/>
                  </a:cxn>
                  <a:cxn ang="0">
                    <a:pos x="8" y="8"/>
                  </a:cxn>
                  <a:cxn ang="0">
                    <a:pos x="0" y="15"/>
                  </a:cxn>
                  <a:cxn ang="0">
                    <a:pos x="8" y="23"/>
                  </a:cxn>
                  <a:cxn ang="0">
                    <a:pos x="24" y="30"/>
                  </a:cxn>
                  <a:cxn ang="0">
                    <a:pos x="32" y="30"/>
                  </a:cxn>
                  <a:cxn ang="0">
                    <a:pos x="39" y="38"/>
                  </a:cxn>
                  <a:cxn ang="0">
                    <a:pos x="47" y="53"/>
                  </a:cxn>
                  <a:cxn ang="0">
                    <a:pos x="47" y="60"/>
                  </a:cxn>
                  <a:cxn ang="0">
                    <a:pos x="47" y="75"/>
                  </a:cxn>
                  <a:cxn ang="0">
                    <a:pos x="47" y="83"/>
                  </a:cxn>
                  <a:cxn ang="0">
                    <a:pos x="47" y="98"/>
                  </a:cxn>
                  <a:cxn ang="0">
                    <a:pos x="55" y="113"/>
                  </a:cxn>
                  <a:cxn ang="0">
                    <a:pos x="63" y="113"/>
                  </a:cxn>
                  <a:cxn ang="0">
                    <a:pos x="79" y="120"/>
                  </a:cxn>
                  <a:cxn ang="0">
                    <a:pos x="134" y="120"/>
                  </a:cxn>
                  <a:cxn ang="0">
                    <a:pos x="181" y="120"/>
                  </a:cxn>
                  <a:cxn ang="0">
                    <a:pos x="221" y="120"/>
                  </a:cxn>
                  <a:cxn ang="0">
                    <a:pos x="268" y="120"/>
                  </a:cxn>
                  <a:cxn ang="0">
                    <a:pos x="323" y="113"/>
                  </a:cxn>
                  <a:cxn ang="0">
                    <a:pos x="363" y="113"/>
                  </a:cxn>
                  <a:cxn ang="0">
                    <a:pos x="402" y="105"/>
                  </a:cxn>
                  <a:cxn ang="0">
                    <a:pos x="434" y="98"/>
                  </a:cxn>
                  <a:cxn ang="0">
                    <a:pos x="473" y="98"/>
                  </a:cxn>
                  <a:cxn ang="0">
                    <a:pos x="505" y="90"/>
                  </a:cxn>
                  <a:cxn ang="0">
                    <a:pos x="520" y="90"/>
                  </a:cxn>
                  <a:cxn ang="0">
                    <a:pos x="536" y="83"/>
                  </a:cxn>
                  <a:cxn ang="0">
                    <a:pos x="544" y="75"/>
                  </a:cxn>
                </a:cxnLst>
                <a:rect l="0" t="0" r="r" b="b"/>
                <a:pathLst>
                  <a:path w="545" h="121">
                    <a:moveTo>
                      <a:pt x="544" y="75"/>
                    </a:moveTo>
                    <a:lnTo>
                      <a:pt x="536" y="68"/>
                    </a:lnTo>
                    <a:lnTo>
                      <a:pt x="63" y="0"/>
                    </a:lnTo>
                    <a:lnTo>
                      <a:pt x="39" y="0"/>
                    </a:lnTo>
                    <a:lnTo>
                      <a:pt x="24" y="0"/>
                    </a:lnTo>
                    <a:lnTo>
                      <a:pt x="8" y="8"/>
                    </a:lnTo>
                    <a:lnTo>
                      <a:pt x="0" y="15"/>
                    </a:lnTo>
                    <a:lnTo>
                      <a:pt x="8" y="23"/>
                    </a:lnTo>
                    <a:lnTo>
                      <a:pt x="24" y="30"/>
                    </a:lnTo>
                    <a:lnTo>
                      <a:pt x="32" y="30"/>
                    </a:lnTo>
                    <a:lnTo>
                      <a:pt x="39" y="38"/>
                    </a:lnTo>
                    <a:lnTo>
                      <a:pt x="47" y="53"/>
                    </a:lnTo>
                    <a:lnTo>
                      <a:pt x="47" y="60"/>
                    </a:lnTo>
                    <a:lnTo>
                      <a:pt x="47" y="75"/>
                    </a:lnTo>
                    <a:lnTo>
                      <a:pt x="47" y="83"/>
                    </a:lnTo>
                    <a:lnTo>
                      <a:pt x="47" y="98"/>
                    </a:lnTo>
                    <a:lnTo>
                      <a:pt x="55" y="113"/>
                    </a:lnTo>
                    <a:lnTo>
                      <a:pt x="63" y="113"/>
                    </a:lnTo>
                    <a:lnTo>
                      <a:pt x="79" y="120"/>
                    </a:lnTo>
                    <a:lnTo>
                      <a:pt x="134" y="120"/>
                    </a:lnTo>
                    <a:lnTo>
                      <a:pt x="181" y="120"/>
                    </a:lnTo>
                    <a:lnTo>
                      <a:pt x="221" y="120"/>
                    </a:lnTo>
                    <a:lnTo>
                      <a:pt x="268" y="120"/>
                    </a:lnTo>
                    <a:lnTo>
                      <a:pt x="323" y="113"/>
                    </a:lnTo>
                    <a:lnTo>
                      <a:pt x="363" y="113"/>
                    </a:lnTo>
                    <a:lnTo>
                      <a:pt x="402" y="105"/>
                    </a:lnTo>
                    <a:lnTo>
                      <a:pt x="434" y="98"/>
                    </a:lnTo>
                    <a:lnTo>
                      <a:pt x="473" y="98"/>
                    </a:lnTo>
                    <a:lnTo>
                      <a:pt x="505" y="90"/>
                    </a:lnTo>
                    <a:lnTo>
                      <a:pt x="520" y="90"/>
                    </a:lnTo>
                    <a:lnTo>
                      <a:pt x="536" y="83"/>
                    </a:lnTo>
                    <a:lnTo>
                      <a:pt x="544" y="75"/>
                    </a:lnTo>
                  </a:path>
                </a:pathLst>
              </a:custGeom>
              <a:solidFill>
                <a:srgbClr val="C0C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7" name="Freeform 17"/>
              <p:cNvSpPr>
                <a:spLocks/>
              </p:cNvSpPr>
              <p:nvPr/>
            </p:nvSpPr>
            <p:spPr bwMode="auto">
              <a:xfrm>
                <a:off x="1218" y="3829"/>
                <a:ext cx="433" cy="137"/>
              </a:xfrm>
              <a:custGeom>
                <a:avLst/>
                <a:gdLst/>
                <a:ahLst/>
                <a:cxnLst>
                  <a:cxn ang="0">
                    <a:pos x="432" y="38"/>
                  </a:cxn>
                  <a:cxn ang="0">
                    <a:pos x="408" y="30"/>
                  </a:cxn>
                  <a:cxn ang="0">
                    <a:pos x="385" y="15"/>
                  </a:cxn>
                  <a:cxn ang="0">
                    <a:pos x="361" y="8"/>
                  </a:cxn>
                  <a:cxn ang="0">
                    <a:pos x="353" y="0"/>
                  </a:cxn>
                  <a:cxn ang="0">
                    <a:pos x="283" y="15"/>
                  </a:cxn>
                  <a:cxn ang="0">
                    <a:pos x="196" y="30"/>
                  </a:cxn>
                  <a:cxn ang="0">
                    <a:pos x="16" y="53"/>
                  </a:cxn>
                  <a:cxn ang="0">
                    <a:pos x="8" y="60"/>
                  </a:cxn>
                  <a:cxn ang="0">
                    <a:pos x="0" y="68"/>
                  </a:cxn>
                  <a:cxn ang="0">
                    <a:pos x="8" y="76"/>
                  </a:cxn>
                  <a:cxn ang="0">
                    <a:pos x="16" y="76"/>
                  </a:cxn>
                  <a:cxn ang="0">
                    <a:pos x="24" y="83"/>
                  </a:cxn>
                  <a:cxn ang="0">
                    <a:pos x="126" y="91"/>
                  </a:cxn>
                  <a:cxn ang="0">
                    <a:pos x="189" y="98"/>
                  </a:cxn>
                  <a:cxn ang="0">
                    <a:pos x="220" y="106"/>
                  </a:cxn>
                  <a:cxn ang="0">
                    <a:pos x="259" y="113"/>
                  </a:cxn>
                  <a:cxn ang="0">
                    <a:pos x="283" y="121"/>
                  </a:cxn>
                  <a:cxn ang="0">
                    <a:pos x="306" y="128"/>
                  </a:cxn>
                  <a:cxn ang="0">
                    <a:pos x="322" y="136"/>
                  </a:cxn>
                  <a:cxn ang="0">
                    <a:pos x="346" y="136"/>
                  </a:cxn>
                  <a:cxn ang="0">
                    <a:pos x="369" y="136"/>
                  </a:cxn>
                  <a:cxn ang="0">
                    <a:pos x="393" y="136"/>
                  </a:cxn>
                  <a:cxn ang="0">
                    <a:pos x="424" y="76"/>
                  </a:cxn>
                  <a:cxn ang="0">
                    <a:pos x="424" y="68"/>
                  </a:cxn>
                  <a:cxn ang="0">
                    <a:pos x="424" y="60"/>
                  </a:cxn>
                  <a:cxn ang="0">
                    <a:pos x="432" y="38"/>
                  </a:cxn>
                </a:cxnLst>
                <a:rect l="0" t="0" r="r" b="b"/>
                <a:pathLst>
                  <a:path w="433" h="137">
                    <a:moveTo>
                      <a:pt x="432" y="38"/>
                    </a:moveTo>
                    <a:lnTo>
                      <a:pt x="408" y="30"/>
                    </a:lnTo>
                    <a:lnTo>
                      <a:pt x="385" y="15"/>
                    </a:lnTo>
                    <a:lnTo>
                      <a:pt x="361" y="8"/>
                    </a:lnTo>
                    <a:lnTo>
                      <a:pt x="353" y="0"/>
                    </a:lnTo>
                    <a:lnTo>
                      <a:pt x="283" y="15"/>
                    </a:lnTo>
                    <a:lnTo>
                      <a:pt x="196" y="30"/>
                    </a:lnTo>
                    <a:lnTo>
                      <a:pt x="16" y="53"/>
                    </a:lnTo>
                    <a:lnTo>
                      <a:pt x="8" y="60"/>
                    </a:lnTo>
                    <a:lnTo>
                      <a:pt x="0" y="68"/>
                    </a:lnTo>
                    <a:lnTo>
                      <a:pt x="8" y="76"/>
                    </a:lnTo>
                    <a:lnTo>
                      <a:pt x="16" y="76"/>
                    </a:lnTo>
                    <a:lnTo>
                      <a:pt x="24" y="83"/>
                    </a:lnTo>
                    <a:lnTo>
                      <a:pt x="126" y="91"/>
                    </a:lnTo>
                    <a:lnTo>
                      <a:pt x="189" y="98"/>
                    </a:lnTo>
                    <a:lnTo>
                      <a:pt x="220" y="106"/>
                    </a:lnTo>
                    <a:lnTo>
                      <a:pt x="259" y="113"/>
                    </a:lnTo>
                    <a:lnTo>
                      <a:pt x="283" y="121"/>
                    </a:lnTo>
                    <a:lnTo>
                      <a:pt x="306" y="128"/>
                    </a:lnTo>
                    <a:lnTo>
                      <a:pt x="322" y="136"/>
                    </a:lnTo>
                    <a:lnTo>
                      <a:pt x="346" y="136"/>
                    </a:lnTo>
                    <a:lnTo>
                      <a:pt x="369" y="136"/>
                    </a:lnTo>
                    <a:lnTo>
                      <a:pt x="393" y="136"/>
                    </a:lnTo>
                    <a:lnTo>
                      <a:pt x="424" y="76"/>
                    </a:lnTo>
                    <a:lnTo>
                      <a:pt x="424" y="68"/>
                    </a:lnTo>
                    <a:lnTo>
                      <a:pt x="424" y="60"/>
                    </a:lnTo>
                    <a:lnTo>
                      <a:pt x="432" y="3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8" name="Freeform 18"/>
              <p:cNvSpPr>
                <a:spLocks/>
              </p:cNvSpPr>
              <p:nvPr/>
            </p:nvSpPr>
            <p:spPr bwMode="auto">
              <a:xfrm>
                <a:off x="1594" y="3725"/>
                <a:ext cx="65" cy="10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43" y="0"/>
                  </a:cxn>
                  <a:cxn ang="0">
                    <a:pos x="36" y="7"/>
                  </a:cxn>
                  <a:cxn ang="0">
                    <a:pos x="21" y="15"/>
                  </a:cxn>
                  <a:cxn ang="0">
                    <a:pos x="14" y="30"/>
                  </a:cxn>
                  <a:cxn ang="0">
                    <a:pos x="7" y="45"/>
                  </a:cxn>
                  <a:cxn ang="0">
                    <a:pos x="7" y="59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14" y="97"/>
                  </a:cxn>
                  <a:cxn ang="0">
                    <a:pos x="36" y="104"/>
                  </a:cxn>
                  <a:cxn ang="0">
                    <a:pos x="50" y="104"/>
                  </a:cxn>
                  <a:cxn ang="0">
                    <a:pos x="50" y="89"/>
                  </a:cxn>
                  <a:cxn ang="0">
                    <a:pos x="43" y="67"/>
                  </a:cxn>
                  <a:cxn ang="0">
                    <a:pos x="43" y="52"/>
                  </a:cxn>
                  <a:cxn ang="0">
                    <a:pos x="36" y="45"/>
                  </a:cxn>
                  <a:cxn ang="0">
                    <a:pos x="36" y="30"/>
                  </a:cxn>
                  <a:cxn ang="0">
                    <a:pos x="43" y="22"/>
                  </a:cxn>
                  <a:cxn ang="0">
                    <a:pos x="43" y="15"/>
                  </a:cxn>
                  <a:cxn ang="0">
                    <a:pos x="50" y="7"/>
                  </a:cxn>
                  <a:cxn ang="0">
                    <a:pos x="64" y="0"/>
                  </a:cxn>
                </a:cxnLst>
                <a:rect l="0" t="0" r="r" b="b"/>
                <a:pathLst>
                  <a:path w="65" h="105">
                    <a:moveTo>
                      <a:pt x="64" y="0"/>
                    </a:moveTo>
                    <a:lnTo>
                      <a:pt x="43" y="0"/>
                    </a:lnTo>
                    <a:lnTo>
                      <a:pt x="36" y="7"/>
                    </a:lnTo>
                    <a:lnTo>
                      <a:pt x="21" y="15"/>
                    </a:lnTo>
                    <a:lnTo>
                      <a:pt x="14" y="30"/>
                    </a:lnTo>
                    <a:lnTo>
                      <a:pt x="7" y="45"/>
                    </a:lnTo>
                    <a:lnTo>
                      <a:pt x="7" y="59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14" y="97"/>
                    </a:lnTo>
                    <a:lnTo>
                      <a:pt x="36" y="104"/>
                    </a:lnTo>
                    <a:lnTo>
                      <a:pt x="50" y="104"/>
                    </a:lnTo>
                    <a:lnTo>
                      <a:pt x="50" y="89"/>
                    </a:lnTo>
                    <a:lnTo>
                      <a:pt x="43" y="67"/>
                    </a:lnTo>
                    <a:lnTo>
                      <a:pt x="43" y="52"/>
                    </a:lnTo>
                    <a:lnTo>
                      <a:pt x="36" y="45"/>
                    </a:lnTo>
                    <a:lnTo>
                      <a:pt x="36" y="30"/>
                    </a:lnTo>
                    <a:lnTo>
                      <a:pt x="43" y="22"/>
                    </a:lnTo>
                    <a:lnTo>
                      <a:pt x="43" y="15"/>
                    </a:lnTo>
                    <a:lnTo>
                      <a:pt x="50" y="7"/>
                    </a:lnTo>
                    <a:lnTo>
                      <a:pt x="64" y="0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9" name="Freeform 19"/>
              <p:cNvSpPr>
                <a:spLocks/>
              </p:cNvSpPr>
              <p:nvPr/>
            </p:nvSpPr>
            <p:spPr bwMode="auto">
              <a:xfrm>
                <a:off x="1626" y="2733"/>
                <a:ext cx="33" cy="969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9" y="968"/>
                  </a:cxn>
                  <a:cxn ang="0">
                    <a:pos x="6" y="968"/>
                  </a:cxn>
                  <a:cxn ang="0">
                    <a:pos x="0" y="16"/>
                  </a:cxn>
                  <a:cxn ang="0">
                    <a:pos x="19" y="8"/>
                  </a:cxn>
                  <a:cxn ang="0">
                    <a:pos x="32" y="0"/>
                  </a:cxn>
                </a:cxnLst>
                <a:rect l="0" t="0" r="r" b="b"/>
                <a:pathLst>
                  <a:path w="33" h="969">
                    <a:moveTo>
                      <a:pt x="32" y="0"/>
                    </a:moveTo>
                    <a:lnTo>
                      <a:pt x="19" y="968"/>
                    </a:lnTo>
                    <a:lnTo>
                      <a:pt x="6" y="968"/>
                    </a:lnTo>
                    <a:lnTo>
                      <a:pt x="0" y="16"/>
                    </a:lnTo>
                    <a:lnTo>
                      <a:pt x="19" y="8"/>
                    </a:lnTo>
                    <a:lnTo>
                      <a:pt x="32" y="0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7300" name="Freeform 20"/>
          <p:cNvSpPr>
            <a:spLocks/>
          </p:cNvSpPr>
          <p:nvPr/>
        </p:nvSpPr>
        <p:spPr bwMode="auto">
          <a:xfrm>
            <a:off x="2454275" y="4287838"/>
            <a:ext cx="458788" cy="103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0"/>
              </a:cxn>
              <a:cxn ang="0">
                <a:pos x="23" y="0"/>
              </a:cxn>
              <a:cxn ang="0">
                <a:pos x="31" y="0"/>
              </a:cxn>
              <a:cxn ang="0">
                <a:pos x="39" y="7"/>
              </a:cxn>
              <a:cxn ang="0">
                <a:pos x="54" y="7"/>
              </a:cxn>
              <a:cxn ang="0">
                <a:pos x="62" y="14"/>
              </a:cxn>
              <a:cxn ang="0">
                <a:pos x="78" y="14"/>
              </a:cxn>
              <a:cxn ang="0">
                <a:pos x="86" y="14"/>
              </a:cxn>
              <a:cxn ang="0">
                <a:pos x="101" y="21"/>
              </a:cxn>
              <a:cxn ang="0">
                <a:pos x="125" y="21"/>
              </a:cxn>
              <a:cxn ang="0">
                <a:pos x="148" y="21"/>
              </a:cxn>
              <a:cxn ang="0">
                <a:pos x="163" y="21"/>
              </a:cxn>
              <a:cxn ang="0">
                <a:pos x="179" y="21"/>
              </a:cxn>
              <a:cxn ang="0">
                <a:pos x="202" y="21"/>
              </a:cxn>
              <a:cxn ang="0">
                <a:pos x="226" y="14"/>
              </a:cxn>
              <a:cxn ang="0">
                <a:pos x="241" y="14"/>
              </a:cxn>
              <a:cxn ang="0">
                <a:pos x="257" y="14"/>
              </a:cxn>
              <a:cxn ang="0">
                <a:pos x="272" y="7"/>
              </a:cxn>
              <a:cxn ang="0">
                <a:pos x="288" y="7"/>
              </a:cxn>
              <a:cxn ang="0">
                <a:pos x="280" y="14"/>
              </a:cxn>
              <a:cxn ang="0">
                <a:pos x="272" y="21"/>
              </a:cxn>
              <a:cxn ang="0">
                <a:pos x="265" y="36"/>
              </a:cxn>
              <a:cxn ang="0">
                <a:pos x="265" y="43"/>
              </a:cxn>
              <a:cxn ang="0">
                <a:pos x="257" y="50"/>
              </a:cxn>
              <a:cxn ang="0">
                <a:pos x="257" y="64"/>
              </a:cxn>
              <a:cxn ang="0">
                <a:pos x="249" y="57"/>
              </a:cxn>
              <a:cxn ang="0">
                <a:pos x="249" y="50"/>
              </a:cxn>
              <a:cxn ang="0">
                <a:pos x="241" y="43"/>
              </a:cxn>
              <a:cxn ang="0">
                <a:pos x="234" y="36"/>
              </a:cxn>
              <a:cxn ang="0">
                <a:pos x="226" y="36"/>
              </a:cxn>
              <a:cxn ang="0">
                <a:pos x="218" y="28"/>
              </a:cxn>
              <a:cxn ang="0">
                <a:pos x="210" y="28"/>
              </a:cxn>
              <a:cxn ang="0">
                <a:pos x="195" y="28"/>
              </a:cxn>
              <a:cxn ang="0">
                <a:pos x="179" y="28"/>
              </a:cxn>
              <a:cxn ang="0">
                <a:pos x="163" y="28"/>
              </a:cxn>
              <a:cxn ang="0">
                <a:pos x="140" y="28"/>
              </a:cxn>
              <a:cxn ang="0">
                <a:pos x="125" y="28"/>
              </a:cxn>
              <a:cxn ang="0">
                <a:pos x="109" y="28"/>
              </a:cxn>
              <a:cxn ang="0">
                <a:pos x="93" y="36"/>
              </a:cxn>
              <a:cxn ang="0">
                <a:pos x="86" y="36"/>
              </a:cxn>
              <a:cxn ang="0">
                <a:pos x="78" y="43"/>
              </a:cxn>
              <a:cxn ang="0">
                <a:pos x="70" y="57"/>
              </a:cxn>
              <a:cxn ang="0">
                <a:pos x="62" y="43"/>
              </a:cxn>
              <a:cxn ang="0">
                <a:pos x="62" y="36"/>
              </a:cxn>
              <a:cxn ang="0">
                <a:pos x="54" y="28"/>
              </a:cxn>
              <a:cxn ang="0">
                <a:pos x="47" y="21"/>
              </a:cxn>
              <a:cxn ang="0">
                <a:pos x="39" y="14"/>
              </a:cxn>
              <a:cxn ang="0">
                <a:pos x="31" y="7"/>
              </a:cxn>
              <a:cxn ang="0">
                <a:pos x="16" y="7"/>
              </a:cxn>
              <a:cxn ang="0">
                <a:pos x="0" y="0"/>
              </a:cxn>
            </a:cxnLst>
            <a:rect l="0" t="0" r="r" b="b"/>
            <a:pathLst>
              <a:path w="289" h="65">
                <a:moveTo>
                  <a:pt x="0" y="0"/>
                </a:moveTo>
                <a:lnTo>
                  <a:pt x="16" y="0"/>
                </a:lnTo>
                <a:lnTo>
                  <a:pt x="23" y="0"/>
                </a:lnTo>
                <a:lnTo>
                  <a:pt x="31" y="0"/>
                </a:lnTo>
                <a:lnTo>
                  <a:pt x="39" y="7"/>
                </a:lnTo>
                <a:lnTo>
                  <a:pt x="54" y="7"/>
                </a:lnTo>
                <a:lnTo>
                  <a:pt x="62" y="14"/>
                </a:lnTo>
                <a:lnTo>
                  <a:pt x="78" y="14"/>
                </a:lnTo>
                <a:lnTo>
                  <a:pt x="86" y="14"/>
                </a:lnTo>
                <a:lnTo>
                  <a:pt x="101" y="21"/>
                </a:lnTo>
                <a:lnTo>
                  <a:pt x="125" y="21"/>
                </a:lnTo>
                <a:lnTo>
                  <a:pt x="148" y="21"/>
                </a:lnTo>
                <a:lnTo>
                  <a:pt x="163" y="21"/>
                </a:lnTo>
                <a:lnTo>
                  <a:pt x="179" y="21"/>
                </a:lnTo>
                <a:lnTo>
                  <a:pt x="202" y="21"/>
                </a:lnTo>
                <a:lnTo>
                  <a:pt x="226" y="14"/>
                </a:lnTo>
                <a:lnTo>
                  <a:pt x="241" y="14"/>
                </a:lnTo>
                <a:lnTo>
                  <a:pt x="257" y="14"/>
                </a:lnTo>
                <a:lnTo>
                  <a:pt x="272" y="7"/>
                </a:lnTo>
                <a:lnTo>
                  <a:pt x="288" y="7"/>
                </a:lnTo>
                <a:lnTo>
                  <a:pt x="280" y="14"/>
                </a:lnTo>
                <a:lnTo>
                  <a:pt x="272" y="21"/>
                </a:lnTo>
                <a:lnTo>
                  <a:pt x="265" y="36"/>
                </a:lnTo>
                <a:lnTo>
                  <a:pt x="265" y="43"/>
                </a:lnTo>
                <a:lnTo>
                  <a:pt x="257" y="50"/>
                </a:lnTo>
                <a:lnTo>
                  <a:pt x="257" y="64"/>
                </a:lnTo>
                <a:lnTo>
                  <a:pt x="249" y="57"/>
                </a:lnTo>
                <a:lnTo>
                  <a:pt x="249" y="50"/>
                </a:lnTo>
                <a:lnTo>
                  <a:pt x="241" y="43"/>
                </a:lnTo>
                <a:lnTo>
                  <a:pt x="234" y="36"/>
                </a:lnTo>
                <a:lnTo>
                  <a:pt x="226" y="36"/>
                </a:lnTo>
                <a:lnTo>
                  <a:pt x="218" y="28"/>
                </a:lnTo>
                <a:lnTo>
                  <a:pt x="210" y="28"/>
                </a:lnTo>
                <a:lnTo>
                  <a:pt x="195" y="28"/>
                </a:lnTo>
                <a:lnTo>
                  <a:pt x="179" y="28"/>
                </a:lnTo>
                <a:lnTo>
                  <a:pt x="163" y="28"/>
                </a:lnTo>
                <a:lnTo>
                  <a:pt x="140" y="28"/>
                </a:lnTo>
                <a:lnTo>
                  <a:pt x="125" y="28"/>
                </a:lnTo>
                <a:lnTo>
                  <a:pt x="109" y="28"/>
                </a:lnTo>
                <a:lnTo>
                  <a:pt x="93" y="36"/>
                </a:lnTo>
                <a:lnTo>
                  <a:pt x="86" y="36"/>
                </a:lnTo>
                <a:lnTo>
                  <a:pt x="78" y="43"/>
                </a:lnTo>
                <a:lnTo>
                  <a:pt x="70" y="57"/>
                </a:lnTo>
                <a:lnTo>
                  <a:pt x="62" y="43"/>
                </a:lnTo>
                <a:lnTo>
                  <a:pt x="62" y="36"/>
                </a:lnTo>
                <a:lnTo>
                  <a:pt x="54" y="28"/>
                </a:lnTo>
                <a:lnTo>
                  <a:pt x="47" y="21"/>
                </a:lnTo>
                <a:lnTo>
                  <a:pt x="39" y="14"/>
                </a:lnTo>
                <a:lnTo>
                  <a:pt x="31" y="7"/>
                </a:lnTo>
                <a:lnTo>
                  <a:pt x="16" y="7"/>
                </a:lnTo>
                <a:lnTo>
                  <a:pt x="0" y="0"/>
                </a:lnTo>
              </a:path>
            </a:pathLst>
          </a:custGeom>
          <a:solidFill>
            <a:srgbClr val="6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1" name="Oval 21"/>
          <p:cNvSpPr>
            <a:spLocks noChangeArrowheads="1"/>
          </p:cNvSpPr>
          <p:nvPr/>
        </p:nvSpPr>
        <p:spPr bwMode="auto">
          <a:xfrm>
            <a:off x="1628775" y="2827338"/>
            <a:ext cx="2203450" cy="317500"/>
          </a:xfrm>
          <a:prstGeom prst="ellipse">
            <a:avLst/>
          </a:prstGeom>
          <a:solidFill>
            <a:srgbClr val="F76681"/>
          </a:solidFill>
          <a:ln w="127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2" name="Freeform 22"/>
          <p:cNvSpPr>
            <a:spLocks/>
          </p:cNvSpPr>
          <p:nvPr/>
        </p:nvSpPr>
        <p:spPr bwMode="auto">
          <a:xfrm>
            <a:off x="3249613" y="3052763"/>
            <a:ext cx="611187" cy="534987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16" y="94"/>
              </a:cxn>
              <a:cxn ang="0">
                <a:pos x="24" y="133"/>
              </a:cxn>
              <a:cxn ang="0">
                <a:pos x="39" y="180"/>
              </a:cxn>
              <a:cxn ang="0">
                <a:pos x="55" y="211"/>
              </a:cxn>
              <a:cxn ang="0">
                <a:pos x="71" y="250"/>
              </a:cxn>
              <a:cxn ang="0">
                <a:pos x="94" y="273"/>
              </a:cxn>
              <a:cxn ang="0">
                <a:pos x="110" y="297"/>
              </a:cxn>
              <a:cxn ang="0">
                <a:pos x="149" y="320"/>
              </a:cxn>
              <a:cxn ang="0">
                <a:pos x="172" y="328"/>
              </a:cxn>
              <a:cxn ang="0">
                <a:pos x="196" y="336"/>
              </a:cxn>
              <a:cxn ang="0">
                <a:pos x="212" y="336"/>
              </a:cxn>
              <a:cxn ang="0">
                <a:pos x="227" y="328"/>
              </a:cxn>
              <a:cxn ang="0">
                <a:pos x="243" y="320"/>
              </a:cxn>
              <a:cxn ang="0">
                <a:pos x="259" y="313"/>
              </a:cxn>
              <a:cxn ang="0">
                <a:pos x="282" y="289"/>
              </a:cxn>
              <a:cxn ang="0">
                <a:pos x="298" y="273"/>
              </a:cxn>
              <a:cxn ang="0">
                <a:pos x="313" y="242"/>
              </a:cxn>
              <a:cxn ang="0">
                <a:pos x="337" y="219"/>
              </a:cxn>
              <a:cxn ang="0">
                <a:pos x="345" y="188"/>
              </a:cxn>
              <a:cxn ang="0">
                <a:pos x="360" y="148"/>
              </a:cxn>
              <a:cxn ang="0">
                <a:pos x="368" y="109"/>
              </a:cxn>
              <a:cxn ang="0">
                <a:pos x="376" y="78"/>
              </a:cxn>
              <a:cxn ang="0">
                <a:pos x="384" y="39"/>
              </a:cxn>
              <a:cxn ang="0">
                <a:pos x="384" y="0"/>
              </a:cxn>
              <a:cxn ang="0">
                <a:pos x="360" y="16"/>
              </a:cxn>
              <a:cxn ang="0">
                <a:pos x="329" y="16"/>
              </a:cxn>
              <a:cxn ang="0">
                <a:pos x="306" y="23"/>
              </a:cxn>
              <a:cxn ang="0">
                <a:pos x="259" y="31"/>
              </a:cxn>
              <a:cxn ang="0">
                <a:pos x="227" y="39"/>
              </a:cxn>
              <a:cxn ang="0">
                <a:pos x="172" y="47"/>
              </a:cxn>
              <a:cxn ang="0">
                <a:pos x="125" y="55"/>
              </a:cxn>
              <a:cxn ang="0">
                <a:pos x="78" y="55"/>
              </a:cxn>
              <a:cxn ang="0">
                <a:pos x="39" y="55"/>
              </a:cxn>
              <a:cxn ang="0">
                <a:pos x="0" y="63"/>
              </a:cxn>
            </a:cxnLst>
            <a:rect l="0" t="0" r="r" b="b"/>
            <a:pathLst>
              <a:path w="385" h="337">
                <a:moveTo>
                  <a:pt x="0" y="63"/>
                </a:moveTo>
                <a:lnTo>
                  <a:pt x="16" y="94"/>
                </a:lnTo>
                <a:lnTo>
                  <a:pt x="24" y="133"/>
                </a:lnTo>
                <a:lnTo>
                  <a:pt x="39" y="180"/>
                </a:lnTo>
                <a:lnTo>
                  <a:pt x="55" y="211"/>
                </a:lnTo>
                <a:lnTo>
                  <a:pt x="71" y="250"/>
                </a:lnTo>
                <a:lnTo>
                  <a:pt x="94" y="273"/>
                </a:lnTo>
                <a:lnTo>
                  <a:pt x="110" y="297"/>
                </a:lnTo>
                <a:lnTo>
                  <a:pt x="149" y="320"/>
                </a:lnTo>
                <a:lnTo>
                  <a:pt x="172" y="328"/>
                </a:lnTo>
                <a:lnTo>
                  <a:pt x="196" y="336"/>
                </a:lnTo>
                <a:lnTo>
                  <a:pt x="212" y="336"/>
                </a:lnTo>
                <a:lnTo>
                  <a:pt x="227" y="328"/>
                </a:lnTo>
                <a:lnTo>
                  <a:pt x="243" y="320"/>
                </a:lnTo>
                <a:lnTo>
                  <a:pt x="259" y="313"/>
                </a:lnTo>
                <a:lnTo>
                  <a:pt x="282" y="289"/>
                </a:lnTo>
                <a:lnTo>
                  <a:pt x="298" y="273"/>
                </a:lnTo>
                <a:lnTo>
                  <a:pt x="313" y="242"/>
                </a:lnTo>
                <a:lnTo>
                  <a:pt x="337" y="219"/>
                </a:lnTo>
                <a:lnTo>
                  <a:pt x="345" y="188"/>
                </a:lnTo>
                <a:lnTo>
                  <a:pt x="360" y="148"/>
                </a:lnTo>
                <a:lnTo>
                  <a:pt x="368" y="109"/>
                </a:lnTo>
                <a:lnTo>
                  <a:pt x="376" y="78"/>
                </a:lnTo>
                <a:lnTo>
                  <a:pt x="384" y="39"/>
                </a:lnTo>
                <a:lnTo>
                  <a:pt x="384" y="0"/>
                </a:lnTo>
                <a:lnTo>
                  <a:pt x="360" y="16"/>
                </a:lnTo>
                <a:lnTo>
                  <a:pt x="329" y="16"/>
                </a:lnTo>
                <a:lnTo>
                  <a:pt x="306" y="23"/>
                </a:lnTo>
                <a:lnTo>
                  <a:pt x="259" y="31"/>
                </a:lnTo>
                <a:lnTo>
                  <a:pt x="227" y="39"/>
                </a:lnTo>
                <a:lnTo>
                  <a:pt x="172" y="47"/>
                </a:lnTo>
                <a:lnTo>
                  <a:pt x="125" y="55"/>
                </a:lnTo>
                <a:lnTo>
                  <a:pt x="78" y="55"/>
                </a:lnTo>
                <a:lnTo>
                  <a:pt x="39" y="55"/>
                </a:lnTo>
                <a:lnTo>
                  <a:pt x="0" y="63"/>
                </a:lnTo>
              </a:path>
            </a:pathLst>
          </a:custGeom>
          <a:solidFill>
            <a:srgbClr val="A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3" name="Freeform 23"/>
          <p:cNvSpPr>
            <a:spLocks/>
          </p:cNvSpPr>
          <p:nvPr/>
        </p:nvSpPr>
        <p:spPr bwMode="auto">
          <a:xfrm>
            <a:off x="3521075" y="2535238"/>
            <a:ext cx="344488" cy="1106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16"/>
              </a:cxn>
              <a:cxn ang="0">
                <a:pos x="23" y="40"/>
              </a:cxn>
              <a:cxn ang="0">
                <a:pos x="31" y="63"/>
              </a:cxn>
              <a:cxn ang="0">
                <a:pos x="46" y="103"/>
              </a:cxn>
              <a:cxn ang="0">
                <a:pos x="77" y="166"/>
              </a:cxn>
              <a:cxn ang="0">
                <a:pos x="108" y="229"/>
              </a:cxn>
              <a:cxn ang="0">
                <a:pos x="139" y="293"/>
              </a:cxn>
              <a:cxn ang="0">
                <a:pos x="162" y="348"/>
              </a:cxn>
              <a:cxn ang="0">
                <a:pos x="177" y="403"/>
              </a:cxn>
              <a:cxn ang="0">
                <a:pos x="201" y="475"/>
              </a:cxn>
              <a:cxn ang="0">
                <a:pos x="208" y="514"/>
              </a:cxn>
              <a:cxn ang="0">
                <a:pos x="208" y="562"/>
              </a:cxn>
              <a:cxn ang="0">
                <a:pos x="216" y="601"/>
              </a:cxn>
              <a:cxn ang="0">
                <a:pos x="208" y="633"/>
              </a:cxn>
              <a:cxn ang="0">
                <a:pos x="201" y="656"/>
              </a:cxn>
              <a:cxn ang="0">
                <a:pos x="185" y="680"/>
              </a:cxn>
              <a:cxn ang="0">
                <a:pos x="177" y="696"/>
              </a:cxn>
              <a:cxn ang="0">
                <a:pos x="177" y="649"/>
              </a:cxn>
              <a:cxn ang="0">
                <a:pos x="177" y="617"/>
              </a:cxn>
              <a:cxn ang="0">
                <a:pos x="177" y="593"/>
              </a:cxn>
              <a:cxn ang="0">
                <a:pos x="170" y="546"/>
              </a:cxn>
              <a:cxn ang="0">
                <a:pos x="162" y="514"/>
              </a:cxn>
              <a:cxn ang="0">
                <a:pos x="154" y="475"/>
              </a:cxn>
              <a:cxn ang="0">
                <a:pos x="139" y="435"/>
              </a:cxn>
              <a:cxn ang="0">
                <a:pos x="131" y="395"/>
              </a:cxn>
              <a:cxn ang="0">
                <a:pos x="108" y="348"/>
              </a:cxn>
              <a:cxn ang="0">
                <a:pos x="85" y="293"/>
              </a:cxn>
              <a:cxn ang="0">
                <a:pos x="62" y="245"/>
              </a:cxn>
              <a:cxn ang="0">
                <a:pos x="39" y="206"/>
              </a:cxn>
              <a:cxn ang="0">
                <a:pos x="23" y="174"/>
              </a:cxn>
              <a:cxn ang="0">
                <a:pos x="0" y="134"/>
              </a:cxn>
              <a:cxn ang="0">
                <a:pos x="23" y="150"/>
              </a:cxn>
              <a:cxn ang="0">
                <a:pos x="31" y="150"/>
              </a:cxn>
              <a:cxn ang="0">
                <a:pos x="39" y="142"/>
              </a:cxn>
              <a:cxn ang="0">
                <a:pos x="31" y="119"/>
              </a:cxn>
              <a:cxn ang="0">
                <a:pos x="31" y="103"/>
              </a:cxn>
              <a:cxn ang="0">
                <a:pos x="23" y="71"/>
              </a:cxn>
              <a:cxn ang="0">
                <a:pos x="15" y="47"/>
              </a:cxn>
              <a:cxn ang="0">
                <a:pos x="8" y="24"/>
              </a:cxn>
              <a:cxn ang="0">
                <a:pos x="0" y="0"/>
              </a:cxn>
            </a:cxnLst>
            <a:rect l="0" t="0" r="r" b="b"/>
            <a:pathLst>
              <a:path w="217" h="697">
                <a:moveTo>
                  <a:pt x="0" y="0"/>
                </a:moveTo>
                <a:lnTo>
                  <a:pt x="8" y="16"/>
                </a:lnTo>
                <a:lnTo>
                  <a:pt x="23" y="40"/>
                </a:lnTo>
                <a:lnTo>
                  <a:pt x="31" y="63"/>
                </a:lnTo>
                <a:lnTo>
                  <a:pt x="46" y="103"/>
                </a:lnTo>
                <a:lnTo>
                  <a:pt x="77" y="166"/>
                </a:lnTo>
                <a:lnTo>
                  <a:pt x="108" y="229"/>
                </a:lnTo>
                <a:lnTo>
                  <a:pt x="139" y="293"/>
                </a:lnTo>
                <a:lnTo>
                  <a:pt x="162" y="348"/>
                </a:lnTo>
                <a:lnTo>
                  <a:pt x="177" y="403"/>
                </a:lnTo>
                <a:lnTo>
                  <a:pt x="201" y="475"/>
                </a:lnTo>
                <a:lnTo>
                  <a:pt x="208" y="514"/>
                </a:lnTo>
                <a:lnTo>
                  <a:pt x="208" y="562"/>
                </a:lnTo>
                <a:lnTo>
                  <a:pt x="216" y="601"/>
                </a:lnTo>
                <a:lnTo>
                  <a:pt x="208" y="633"/>
                </a:lnTo>
                <a:lnTo>
                  <a:pt x="201" y="656"/>
                </a:lnTo>
                <a:lnTo>
                  <a:pt x="185" y="680"/>
                </a:lnTo>
                <a:lnTo>
                  <a:pt x="177" y="696"/>
                </a:lnTo>
                <a:lnTo>
                  <a:pt x="177" y="649"/>
                </a:lnTo>
                <a:lnTo>
                  <a:pt x="177" y="617"/>
                </a:lnTo>
                <a:lnTo>
                  <a:pt x="177" y="593"/>
                </a:lnTo>
                <a:lnTo>
                  <a:pt x="170" y="546"/>
                </a:lnTo>
                <a:lnTo>
                  <a:pt x="162" y="514"/>
                </a:lnTo>
                <a:lnTo>
                  <a:pt x="154" y="475"/>
                </a:lnTo>
                <a:lnTo>
                  <a:pt x="139" y="435"/>
                </a:lnTo>
                <a:lnTo>
                  <a:pt x="131" y="395"/>
                </a:lnTo>
                <a:lnTo>
                  <a:pt x="108" y="348"/>
                </a:lnTo>
                <a:lnTo>
                  <a:pt x="85" y="293"/>
                </a:lnTo>
                <a:lnTo>
                  <a:pt x="62" y="245"/>
                </a:lnTo>
                <a:lnTo>
                  <a:pt x="39" y="206"/>
                </a:lnTo>
                <a:lnTo>
                  <a:pt x="23" y="174"/>
                </a:lnTo>
                <a:lnTo>
                  <a:pt x="0" y="134"/>
                </a:lnTo>
                <a:lnTo>
                  <a:pt x="23" y="150"/>
                </a:lnTo>
                <a:lnTo>
                  <a:pt x="31" y="150"/>
                </a:lnTo>
                <a:lnTo>
                  <a:pt x="39" y="142"/>
                </a:lnTo>
                <a:lnTo>
                  <a:pt x="31" y="119"/>
                </a:lnTo>
                <a:lnTo>
                  <a:pt x="31" y="103"/>
                </a:lnTo>
                <a:lnTo>
                  <a:pt x="23" y="71"/>
                </a:lnTo>
                <a:lnTo>
                  <a:pt x="15" y="47"/>
                </a:lnTo>
                <a:lnTo>
                  <a:pt x="8" y="24"/>
                </a:lnTo>
                <a:lnTo>
                  <a:pt x="0" y="0"/>
                </a:lnTo>
              </a:path>
            </a:pathLst>
          </a:custGeom>
          <a:solidFill>
            <a:srgbClr val="C0C0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4" name="Freeform 24"/>
          <p:cNvSpPr>
            <a:spLocks/>
          </p:cNvSpPr>
          <p:nvPr/>
        </p:nvSpPr>
        <p:spPr bwMode="auto">
          <a:xfrm>
            <a:off x="1577975" y="2611438"/>
            <a:ext cx="306388" cy="750887"/>
          </a:xfrm>
          <a:custGeom>
            <a:avLst/>
            <a:gdLst/>
            <a:ahLst/>
            <a:cxnLst>
              <a:cxn ang="0">
                <a:pos x="192" y="63"/>
              </a:cxn>
              <a:cxn ang="0">
                <a:pos x="192" y="31"/>
              </a:cxn>
              <a:cxn ang="0">
                <a:pos x="192" y="0"/>
              </a:cxn>
              <a:cxn ang="0">
                <a:pos x="177" y="39"/>
              </a:cxn>
              <a:cxn ang="0">
                <a:pos x="146" y="94"/>
              </a:cxn>
              <a:cxn ang="0">
                <a:pos x="115" y="157"/>
              </a:cxn>
              <a:cxn ang="0">
                <a:pos x="84" y="228"/>
              </a:cxn>
              <a:cxn ang="0">
                <a:pos x="54" y="299"/>
              </a:cxn>
              <a:cxn ang="0">
                <a:pos x="31" y="354"/>
              </a:cxn>
              <a:cxn ang="0">
                <a:pos x="15" y="417"/>
              </a:cxn>
              <a:cxn ang="0">
                <a:pos x="0" y="464"/>
              </a:cxn>
              <a:cxn ang="0">
                <a:pos x="15" y="472"/>
              </a:cxn>
              <a:cxn ang="0">
                <a:pos x="31" y="464"/>
              </a:cxn>
              <a:cxn ang="0">
                <a:pos x="46" y="441"/>
              </a:cxn>
              <a:cxn ang="0">
                <a:pos x="61" y="393"/>
              </a:cxn>
              <a:cxn ang="0">
                <a:pos x="84" y="338"/>
              </a:cxn>
              <a:cxn ang="0">
                <a:pos x="100" y="291"/>
              </a:cxn>
              <a:cxn ang="0">
                <a:pos x="123" y="244"/>
              </a:cxn>
              <a:cxn ang="0">
                <a:pos x="146" y="197"/>
              </a:cxn>
              <a:cxn ang="0">
                <a:pos x="169" y="142"/>
              </a:cxn>
              <a:cxn ang="0">
                <a:pos x="184" y="94"/>
              </a:cxn>
              <a:cxn ang="0">
                <a:pos x="192" y="63"/>
              </a:cxn>
            </a:cxnLst>
            <a:rect l="0" t="0" r="r" b="b"/>
            <a:pathLst>
              <a:path w="193" h="473">
                <a:moveTo>
                  <a:pt x="192" y="63"/>
                </a:moveTo>
                <a:lnTo>
                  <a:pt x="192" y="31"/>
                </a:lnTo>
                <a:lnTo>
                  <a:pt x="192" y="0"/>
                </a:lnTo>
                <a:lnTo>
                  <a:pt x="177" y="39"/>
                </a:lnTo>
                <a:lnTo>
                  <a:pt x="146" y="94"/>
                </a:lnTo>
                <a:lnTo>
                  <a:pt x="115" y="157"/>
                </a:lnTo>
                <a:lnTo>
                  <a:pt x="84" y="228"/>
                </a:lnTo>
                <a:lnTo>
                  <a:pt x="54" y="299"/>
                </a:lnTo>
                <a:lnTo>
                  <a:pt x="31" y="354"/>
                </a:lnTo>
                <a:lnTo>
                  <a:pt x="15" y="417"/>
                </a:lnTo>
                <a:lnTo>
                  <a:pt x="0" y="464"/>
                </a:lnTo>
                <a:lnTo>
                  <a:pt x="15" y="472"/>
                </a:lnTo>
                <a:lnTo>
                  <a:pt x="31" y="464"/>
                </a:lnTo>
                <a:lnTo>
                  <a:pt x="46" y="441"/>
                </a:lnTo>
                <a:lnTo>
                  <a:pt x="61" y="393"/>
                </a:lnTo>
                <a:lnTo>
                  <a:pt x="84" y="338"/>
                </a:lnTo>
                <a:lnTo>
                  <a:pt x="100" y="291"/>
                </a:lnTo>
                <a:lnTo>
                  <a:pt x="123" y="244"/>
                </a:lnTo>
                <a:lnTo>
                  <a:pt x="146" y="197"/>
                </a:lnTo>
                <a:lnTo>
                  <a:pt x="169" y="142"/>
                </a:lnTo>
                <a:lnTo>
                  <a:pt x="184" y="94"/>
                </a:lnTo>
                <a:lnTo>
                  <a:pt x="192" y="63"/>
                </a:lnTo>
              </a:path>
            </a:pathLst>
          </a:custGeom>
          <a:solidFill>
            <a:srgbClr val="8080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5" name="Freeform 25"/>
          <p:cNvSpPr>
            <a:spLocks/>
          </p:cNvSpPr>
          <p:nvPr/>
        </p:nvSpPr>
        <p:spPr bwMode="auto">
          <a:xfrm>
            <a:off x="1497013" y="2982913"/>
            <a:ext cx="2425700" cy="1344612"/>
          </a:xfrm>
          <a:custGeom>
            <a:avLst/>
            <a:gdLst/>
            <a:ahLst/>
            <a:cxnLst>
              <a:cxn ang="0">
                <a:pos x="65" y="47"/>
              </a:cxn>
              <a:cxn ang="0">
                <a:pos x="28" y="111"/>
              </a:cxn>
              <a:cxn ang="0">
                <a:pos x="9" y="185"/>
              </a:cxn>
              <a:cxn ang="0">
                <a:pos x="0" y="260"/>
              </a:cxn>
              <a:cxn ang="0">
                <a:pos x="0" y="335"/>
              </a:cxn>
              <a:cxn ang="0">
                <a:pos x="9" y="409"/>
              </a:cxn>
              <a:cxn ang="0">
                <a:pos x="37" y="484"/>
              </a:cxn>
              <a:cxn ang="0">
                <a:pos x="55" y="558"/>
              </a:cxn>
              <a:cxn ang="0">
                <a:pos x="120" y="632"/>
              </a:cxn>
              <a:cxn ang="0">
                <a:pos x="175" y="679"/>
              </a:cxn>
              <a:cxn ang="0">
                <a:pos x="239" y="716"/>
              </a:cxn>
              <a:cxn ang="0">
                <a:pos x="304" y="753"/>
              </a:cxn>
              <a:cxn ang="0">
                <a:pos x="377" y="781"/>
              </a:cxn>
              <a:cxn ang="0">
                <a:pos x="451" y="799"/>
              </a:cxn>
              <a:cxn ang="0">
                <a:pos x="534" y="819"/>
              </a:cxn>
              <a:cxn ang="0">
                <a:pos x="626" y="837"/>
              </a:cxn>
              <a:cxn ang="0">
                <a:pos x="699" y="846"/>
              </a:cxn>
              <a:cxn ang="0">
                <a:pos x="773" y="837"/>
              </a:cxn>
              <a:cxn ang="0">
                <a:pos x="846" y="837"/>
              </a:cxn>
              <a:cxn ang="0">
                <a:pos x="911" y="819"/>
              </a:cxn>
              <a:cxn ang="0">
                <a:pos x="984" y="810"/>
              </a:cxn>
              <a:cxn ang="0">
                <a:pos x="1058" y="790"/>
              </a:cxn>
              <a:cxn ang="0">
                <a:pos x="1131" y="772"/>
              </a:cxn>
              <a:cxn ang="0">
                <a:pos x="1205" y="753"/>
              </a:cxn>
              <a:cxn ang="0">
                <a:pos x="1242" y="735"/>
              </a:cxn>
              <a:cxn ang="0">
                <a:pos x="1269" y="716"/>
              </a:cxn>
              <a:cxn ang="0">
                <a:pos x="1334" y="670"/>
              </a:cxn>
              <a:cxn ang="0">
                <a:pos x="1398" y="623"/>
              </a:cxn>
              <a:cxn ang="0">
                <a:pos x="1453" y="568"/>
              </a:cxn>
              <a:cxn ang="0">
                <a:pos x="1490" y="493"/>
              </a:cxn>
              <a:cxn ang="0">
                <a:pos x="1518" y="418"/>
              </a:cxn>
              <a:cxn ang="0">
                <a:pos x="1527" y="344"/>
              </a:cxn>
              <a:cxn ang="0">
                <a:pos x="1518" y="269"/>
              </a:cxn>
              <a:cxn ang="0">
                <a:pos x="1508" y="195"/>
              </a:cxn>
              <a:cxn ang="0">
                <a:pos x="1490" y="120"/>
              </a:cxn>
              <a:cxn ang="0">
                <a:pos x="1462" y="36"/>
              </a:cxn>
              <a:cxn ang="0">
                <a:pos x="1389" y="47"/>
              </a:cxn>
              <a:cxn ang="0">
                <a:pos x="1315" y="56"/>
              </a:cxn>
              <a:cxn ang="0">
                <a:pos x="1242" y="83"/>
              </a:cxn>
              <a:cxn ang="0">
                <a:pos x="1168" y="83"/>
              </a:cxn>
              <a:cxn ang="0">
                <a:pos x="1095" y="93"/>
              </a:cxn>
              <a:cxn ang="0">
                <a:pos x="1021" y="93"/>
              </a:cxn>
              <a:cxn ang="0">
                <a:pos x="938" y="111"/>
              </a:cxn>
              <a:cxn ang="0">
                <a:pos x="865" y="111"/>
              </a:cxn>
              <a:cxn ang="0">
                <a:pos x="791" y="93"/>
              </a:cxn>
              <a:cxn ang="0">
                <a:pos x="718" y="74"/>
              </a:cxn>
              <a:cxn ang="0">
                <a:pos x="644" y="93"/>
              </a:cxn>
              <a:cxn ang="0">
                <a:pos x="561" y="93"/>
              </a:cxn>
              <a:cxn ang="0">
                <a:pos x="488" y="83"/>
              </a:cxn>
              <a:cxn ang="0">
                <a:pos x="414" y="83"/>
              </a:cxn>
              <a:cxn ang="0">
                <a:pos x="341" y="74"/>
              </a:cxn>
              <a:cxn ang="0">
                <a:pos x="267" y="74"/>
              </a:cxn>
              <a:cxn ang="0">
                <a:pos x="193" y="47"/>
              </a:cxn>
              <a:cxn ang="0">
                <a:pos x="111" y="27"/>
              </a:cxn>
            </a:cxnLst>
            <a:rect l="0" t="0" r="r" b="b"/>
            <a:pathLst>
              <a:path w="1528" h="847">
                <a:moveTo>
                  <a:pt x="83" y="0"/>
                </a:moveTo>
                <a:lnTo>
                  <a:pt x="83" y="18"/>
                </a:lnTo>
                <a:lnTo>
                  <a:pt x="65" y="27"/>
                </a:lnTo>
                <a:lnTo>
                  <a:pt x="65" y="47"/>
                </a:lnTo>
                <a:lnTo>
                  <a:pt x="46" y="56"/>
                </a:lnTo>
                <a:lnTo>
                  <a:pt x="37" y="74"/>
                </a:lnTo>
                <a:lnTo>
                  <a:pt x="28" y="93"/>
                </a:lnTo>
                <a:lnTo>
                  <a:pt x="28" y="111"/>
                </a:lnTo>
                <a:lnTo>
                  <a:pt x="19" y="130"/>
                </a:lnTo>
                <a:lnTo>
                  <a:pt x="19" y="149"/>
                </a:lnTo>
                <a:lnTo>
                  <a:pt x="19" y="167"/>
                </a:lnTo>
                <a:lnTo>
                  <a:pt x="9" y="185"/>
                </a:lnTo>
                <a:lnTo>
                  <a:pt x="9" y="204"/>
                </a:lnTo>
                <a:lnTo>
                  <a:pt x="9" y="223"/>
                </a:lnTo>
                <a:lnTo>
                  <a:pt x="9" y="242"/>
                </a:lnTo>
                <a:lnTo>
                  <a:pt x="0" y="260"/>
                </a:lnTo>
                <a:lnTo>
                  <a:pt x="0" y="278"/>
                </a:lnTo>
                <a:lnTo>
                  <a:pt x="0" y="298"/>
                </a:lnTo>
                <a:lnTo>
                  <a:pt x="0" y="316"/>
                </a:lnTo>
                <a:lnTo>
                  <a:pt x="0" y="335"/>
                </a:lnTo>
                <a:lnTo>
                  <a:pt x="0" y="353"/>
                </a:lnTo>
                <a:lnTo>
                  <a:pt x="0" y="371"/>
                </a:lnTo>
                <a:lnTo>
                  <a:pt x="9" y="391"/>
                </a:lnTo>
                <a:lnTo>
                  <a:pt x="9" y="409"/>
                </a:lnTo>
                <a:lnTo>
                  <a:pt x="19" y="428"/>
                </a:lnTo>
                <a:lnTo>
                  <a:pt x="28" y="446"/>
                </a:lnTo>
                <a:lnTo>
                  <a:pt x="28" y="464"/>
                </a:lnTo>
                <a:lnTo>
                  <a:pt x="37" y="484"/>
                </a:lnTo>
                <a:lnTo>
                  <a:pt x="37" y="502"/>
                </a:lnTo>
                <a:lnTo>
                  <a:pt x="37" y="521"/>
                </a:lnTo>
                <a:lnTo>
                  <a:pt x="46" y="539"/>
                </a:lnTo>
                <a:lnTo>
                  <a:pt x="55" y="558"/>
                </a:lnTo>
                <a:lnTo>
                  <a:pt x="65" y="577"/>
                </a:lnTo>
                <a:lnTo>
                  <a:pt x="83" y="595"/>
                </a:lnTo>
                <a:lnTo>
                  <a:pt x="101" y="613"/>
                </a:lnTo>
                <a:lnTo>
                  <a:pt x="120" y="632"/>
                </a:lnTo>
                <a:lnTo>
                  <a:pt x="129" y="651"/>
                </a:lnTo>
                <a:lnTo>
                  <a:pt x="147" y="651"/>
                </a:lnTo>
                <a:lnTo>
                  <a:pt x="157" y="670"/>
                </a:lnTo>
                <a:lnTo>
                  <a:pt x="175" y="679"/>
                </a:lnTo>
                <a:lnTo>
                  <a:pt x="193" y="688"/>
                </a:lnTo>
                <a:lnTo>
                  <a:pt x="212" y="697"/>
                </a:lnTo>
                <a:lnTo>
                  <a:pt x="221" y="716"/>
                </a:lnTo>
                <a:lnTo>
                  <a:pt x="239" y="716"/>
                </a:lnTo>
                <a:lnTo>
                  <a:pt x="249" y="735"/>
                </a:lnTo>
                <a:lnTo>
                  <a:pt x="267" y="735"/>
                </a:lnTo>
                <a:lnTo>
                  <a:pt x="285" y="744"/>
                </a:lnTo>
                <a:lnTo>
                  <a:pt x="304" y="753"/>
                </a:lnTo>
                <a:lnTo>
                  <a:pt x="322" y="763"/>
                </a:lnTo>
                <a:lnTo>
                  <a:pt x="341" y="772"/>
                </a:lnTo>
                <a:lnTo>
                  <a:pt x="359" y="781"/>
                </a:lnTo>
                <a:lnTo>
                  <a:pt x="377" y="781"/>
                </a:lnTo>
                <a:lnTo>
                  <a:pt x="396" y="790"/>
                </a:lnTo>
                <a:lnTo>
                  <a:pt x="414" y="799"/>
                </a:lnTo>
                <a:lnTo>
                  <a:pt x="432" y="799"/>
                </a:lnTo>
                <a:lnTo>
                  <a:pt x="451" y="799"/>
                </a:lnTo>
                <a:lnTo>
                  <a:pt x="469" y="799"/>
                </a:lnTo>
                <a:lnTo>
                  <a:pt x="488" y="810"/>
                </a:lnTo>
                <a:lnTo>
                  <a:pt x="515" y="810"/>
                </a:lnTo>
                <a:lnTo>
                  <a:pt x="534" y="819"/>
                </a:lnTo>
                <a:lnTo>
                  <a:pt x="552" y="819"/>
                </a:lnTo>
                <a:lnTo>
                  <a:pt x="570" y="828"/>
                </a:lnTo>
                <a:lnTo>
                  <a:pt x="607" y="828"/>
                </a:lnTo>
                <a:lnTo>
                  <a:pt x="626" y="837"/>
                </a:lnTo>
                <a:lnTo>
                  <a:pt x="644" y="837"/>
                </a:lnTo>
                <a:lnTo>
                  <a:pt x="662" y="837"/>
                </a:lnTo>
                <a:lnTo>
                  <a:pt x="681" y="846"/>
                </a:lnTo>
                <a:lnTo>
                  <a:pt x="699" y="846"/>
                </a:lnTo>
                <a:lnTo>
                  <a:pt x="718" y="846"/>
                </a:lnTo>
                <a:lnTo>
                  <a:pt x="736" y="837"/>
                </a:lnTo>
                <a:lnTo>
                  <a:pt x="754" y="837"/>
                </a:lnTo>
                <a:lnTo>
                  <a:pt x="773" y="837"/>
                </a:lnTo>
                <a:lnTo>
                  <a:pt x="791" y="828"/>
                </a:lnTo>
                <a:lnTo>
                  <a:pt x="809" y="828"/>
                </a:lnTo>
                <a:lnTo>
                  <a:pt x="828" y="837"/>
                </a:lnTo>
                <a:lnTo>
                  <a:pt x="846" y="837"/>
                </a:lnTo>
                <a:lnTo>
                  <a:pt x="865" y="837"/>
                </a:lnTo>
                <a:lnTo>
                  <a:pt x="883" y="837"/>
                </a:lnTo>
                <a:lnTo>
                  <a:pt x="892" y="819"/>
                </a:lnTo>
                <a:lnTo>
                  <a:pt x="911" y="819"/>
                </a:lnTo>
                <a:lnTo>
                  <a:pt x="929" y="819"/>
                </a:lnTo>
                <a:lnTo>
                  <a:pt x="947" y="819"/>
                </a:lnTo>
                <a:lnTo>
                  <a:pt x="966" y="810"/>
                </a:lnTo>
                <a:lnTo>
                  <a:pt x="984" y="810"/>
                </a:lnTo>
                <a:lnTo>
                  <a:pt x="1003" y="799"/>
                </a:lnTo>
                <a:lnTo>
                  <a:pt x="1021" y="799"/>
                </a:lnTo>
                <a:lnTo>
                  <a:pt x="1039" y="799"/>
                </a:lnTo>
                <a:lnTo>
                  <a:pt x="1058" y="790"/>
                </a:lnTo>
                <a:lnTo>
                  <a:pt x="1076" y="790"/>
                </a:lnTo>
                <a:lnTo>
                  <a:pt x="1095" y="781"/>
                </a:lnTo>
                <a:lnTo>
                  <a:pt x="1113" y="772"/>
                </a:lnTo>
                <a:lnTo>
                  <a:pt x="1131" y="772"/>
                </a:lnTo>
                <a:lnTo>
                  <a:pt x="1150" y="772"/>
                </a:lnTo>
                <a:lnTo>
                  <a:pt x="1168" y="763"/>
                </a:lnTo>
                <a:lnTo>
                  <a:pt x="1186" y="763"/>
                </a:lnTo>
                <a:lnTo>
                  <a:pt x="1205" y="753"/>
                </a:lnTo>
                <a:lnTo>
                  <a:pt x="1223" y="744"/>
                </a:lnTo>
                <a:lnTo>
                  <a:pt x="1242" y="735"/>
                </a:lnTo>
                <a:lnTo>
                  <a:pt x="1260" y="726"/>
                </a:lnTo>
                <a:lnTo>
                  <a:pt x="1242" y="735"/>
                </a:lnTo>
                <a:lnTo>
                  <a:pt x="1251" y="716"/>
                </a:lnTo>
                <a:lnTo>
                  <a:pt x="1232" y="735"/>
                </a:lnTo>
                <a:lnTo>
                  <a:pt x="1251" y="726"/>
                </a:lnTo>
                <a:lnTo>
                  <a:pt x="1269" y="716"/>
                </a:lnTo>
                <a:lnTo>
                  <a:pt x="1288" y="706"/>
                </a:lnTo>
                <a:lnTo>
                  <a:pt x="1306" y="697"/>
                </a:lnTo>
                <a:lnTo>
                  <a:pt x="1324" y="688"/>
                </a:lnTo>
                <a:lnTo>
                  <a:pt x="1334" y="670"/>
                </a:lnTo>
                <a:lnTo>
                  <a:pt x="1352" y="660"/>
                </a:lnTo>
                <a:lnTo>
                  <a:pt x="1370" y="651"/>
                </a:lnTo>
                <a:lnTo>
                  <a:pt x="1389" y="642"/>
                </a:lnTo>
                <a:lnTo>
                  <a:pt x="1398" y="623"/>
                </a:lnTo>
                <a:lnTo>
                  <a:pt x="1416" y="613"/>
                </a:lnTo>
                <a:lnTo>
                  <a:pt x="1426" y="595"/>
                </a:lnTo>
                <a:lnTo>
                  <a:pt x="1435" y="577"/>
                </a:lnTo>
                <a:lnTo>
                  <a:pt x="1453" y="568"/>
                </a:lnTo>
                <a:lnTo>
                  <a:pt x="1462" y="548"/>
                </a:lnTo>
                <a:lnTo>
                  <a:pt x="1472" y="530"/>
                </a:lnTo>
                <a:lnTo>
                  <a:pt x="1481" y="511"/>
                </a:lnTo>
                <a:lnTo>
                  <a:pt x="1490" y="493"/>
                </a:lnTo>
                <a:lnTo>
                  <a:pt x="1499" y="475"/>
                </a:lnTo>
                <a:lnTo>
                  <a:pt x="1499" y="455"/>
                </a:lnTo>
                <a:lnTo>
                  <a:pt x="1508" y="437"/>
                </a:lnTo>
                <a:lnTo>
                  <a:pt x="1518" y="418"/>
                </a:lnTo>
                <a:lnTo>
                  <a:pt x="1518" y="400"/>
                </a:lnTo>
                <a:lnTo>
                  <a:pt x="1518" y="382"/>
                </a:lnTo>
                <a:lnTo>
                  <a:pt x="1518" y="362"/>
                </a:lnTo>
                <a:lnTo>
                  <a:pt x="1527" y="344"/>
                </a:lnTo>
                <a:lnTo>
                  <a:pt x="1527" y="325"/>
                </a:lnTo>
                <a:lnTo>
                  <a:pt x="1527" y="307"/>
                </a:lnTo>
                <a:lnTo>
                  <a:pt x="1518" y="288"/>
                </a:lnTo>
                <a:lnTo>
                  <a:pt x="1518" y="269"/>
                </a:lnTo>
                <a:lnTo>
                  <a:pt x="1518" y="251"/>
                </a:lnTo>
                <a:lnTo>
                  <a:pt x="1518" y="232"/>
                </a:lnTo>
                <a:lnTo>
                  <a:pt x="1508" y="214"/>
                </a:lnTo>
                <a:lnTo>
                  <a:pt x="1508" y="195"/>
                </a:lnTo>
                <a:lnTo>
                  <a:pt x="1499" y="176"/>
                </a:lnTo>
                <a:lnTo>
                  <a:pt x="1499" y="158"/>
                </a:lnTo>
                <a:lnTo>
                  <a:pt x="1490" y="140"/>
                </a:lnTo>
                <a:lnTo>
                  <a:pt x="1490" y="120"/>
                </a:lnTo>
                <a:lnTo>
                  <a:pt x="1481" y="102"/>
                </a:lnTo>
                <a:lnTo>
                  <a:pt x="1481" y="74"/>
                </a:lnTo>
                <a:lnTo>
                  <a:pt x="1472" y="56"/>
                </a:lnTo>
                <a:lnTo>
                  <a:pt x="1462" y="36"/>
                </a:lnTo>
                <a:lnTo>
                  <a:pt x="1444" y="36"/>
                </a:lnTo>
                <a:lnTo>
                  <a:pt x="1426" y="36"/>
                </a:lnTo>
                <a:lnTo>
                  <a:pt x="1407" y="47"/>
                </a:lnTo>
                <a:lnTo>
                  <a:pt x="1389" y="47"/>
                </a:lnTo>
                <a:lnTo>
                  <a:pt x="1370" y="47"/>
                </a:lnTo>
                <a:lnTo>
                  <a:pt x="1352" y="47"/>
                </a:lnTo>
                <a:lnTo>
                  <a:pt x="1334" y="56"/>
                </a:lnTo>
                <a:lnTo>
                  <a:pt x="1315" y="56"/>
                </a:lnTo>
                <a:lnTo>
                  <a:pt x="1297" y="56"/>
                </a:lnTo>
                <a:lnTo>
                  <a:pt x="1278" y="65"/>
                </a:lnTo>
                <a:lnTo>
                  <a:pt x="1260" y="74"/>
                </a:lnTo>
                <a:lnTo>
                  <a:pt x="1242" y="83"/>
                </a:lnTo>
                <a:lnTo>
                  <a:pt x="1223" y="83"/>
                </a:lnTo>
                <a:lnTo>
                  <a:pt x="1205" y="83"/>
                </a:lnTo>
                <a:lnTo>
                  <a:pt x="1186" y="83"/>
                </a:lnTo>
                <a:lnTo>
                  <a:pt x="1168" y="83"/>
                </a:lnTo>
                <a:lnTo>
                  <a:pt x="1150" y="83"/>
                </a:lnTo>
                <a:lnTo>
                  <a:pt x="1131" y="83"/>
                </a:lnTo>
                <a:lnTo>
                  <a:pt x="1113" y="93"/>
                </a:lnTo>
                <a:lnTo>
                  <a:pt x="1095" y="93"/>
                </a:lnTo>
                <a:lnTo>
                  <a:pt x="1076" y="93"/>
                </a:lnTo>
                <a:lnTo>
                  <a:pt x="1058" y="93"/>
                </a:lnTo>
                <a:lnTo>
                  <a:pt x="1039" y="93"/>
                </a:lnTo>
                <a:lnTo>
                  <a:pt x="1021" y="93"/>
                </a:lnTo>
                <a:lnTo>
                  <a:pt x="1003" y="102"/>
                </a:lnTo>
                <a:lnTo>
                  <a:pt x="984" y="102"/>
                </a:lnTo>
                <a:lnTo>
                  <a:pt x="966" y="111"/>
                </a:lnTo>
                <a:lnTo>
                  <a:pt x="938" y="111"/>
                </a:lnTo>
                <a:lnTo>
                  <a:pt x="920" y="111"/>
                </a:lnTo>
                <a:lnTo>
                  <a:pt x="901" y="111"/>
                </a:lnTo>
                <a:lnTo>
                  <a:pt x="883" y="111"/>
                </a:lnTo>
                <a:lnTo>
                  <a:pt x="865" y="111"/>
                </a:lnTo>
                <a:lnTo>
                  <a:pt x="846" y="111"/>
                </a:lnTo>
                <a:lnTo>
                  <a:pt x="828" y="102"/>
                </a:lnTo>
                <a:lnTo>
                  <a:pt x="809" y="102"/>
                </a:lnTo>
                <a:lnTo>
                  <a:pt x="791" y="93"/>
                </a:lnTo>
                <a:lnTo>
                  <a:pt x="773" y="93"/>
                </a:lnTo>
                <a:lnTo>
                  <a:pt x="754" y="83"/>
                </a:lnTo>
                <a:lnTo>
                  <a:pt x="736" y="74"/>
                </a:lnTo>
                <a:lnTo>
                  <a:pt x="718" y="74"/>
                </a:lnTo>
                <a:lnTo>
                  <a:pt x="699" y="74"/>
                </a:lnTo>
                <a:lnTo>
                  <a:pt x="681" y="83"/>
                </a:lnTo>
                <a:lnTo>
                  <a:pt x="662" y="83"/>
                </a:lnTo>
                <a:lnTo>
                  <a:pt x="644" y="93"/>
                </a:lnTo>
                <a:lnTo>
                  <a:pt x="626" y="93"/>
                </a:lnTo>
                <a:lnTo>
                  <a:pt x="598" y="93"/>
                </a:lnTo>
                <a:lnTo>
                  <a:pt x="580" y="93"/>
                </a:lnTo>
                <a:lnTo>
                  <a:pt x="561" y="93"/>
                </a:lnTo>
                <a:lnTo>
                  <a:pt x="543" y="93"/>
                </a:lnTo>
                <a:lnTo>
                  <a:pt x="524" y="93"/>
                </a:lnTo>
                <a:lnTo>
                  <a:pt x="506" y="93"/>
                </a:lnTo>
                <a:lnTo>
                  <a:pt x="488" y="83"/>
                </a:lnTo>
                <a:lnTo>
                  <a:pt x="469" y="83"/>
                </a:lnTo>
                <a:lnTo>
                  <a:pt x="451" y="83"/>
                </a:lnTo>
                <a:lnTo>
                  <a:pt x="432" y="83"/>
                </a:lnTo>
                <a:lnTo>
                  <a:pt x="414" y="83"/>
                </a:lnTo>
                <a:lnTo>
                  <a:pt x="396" y="74"/>
                </a:lnTo>
                <a:lnTo>
                  <a:pt x="377" y="74"/>
                </a:lnTo>
                <a:lnTo>
                  <a:pt x="359" y="74"/>
                </a:lnTo>
                <a:lnTo>
                  <a:pt x="341" y="74"/>
                </a:lnTo>
                <a:lnTo>
                  <a:pt x="322" y="74"/>
                </a:lnTo>
                <a:lnTo>
                  <a:pt x="304" y="74"/>
                </a:lnTo>
                <a:lnTo>
                  <a:pt x="285" y="74"/>
                </a:lnTo>
                <a:lnTo>
                  <a:pt x="267" y="74"/>
                </a:lnTo>
                <a:lnTo>
                  <a:pt x="249" y="65"/>
                </a:lnTo>
                <a:lnTo>
                  <a:pt x="230" y="56"/>
                </a:lnTo>
                <a:lnTo>
                  <a:pt x="212" y="56"/>
                </a:lnTo>
                <a:lnTo>
                  <a:pt x="193" y="47"/>
                </a:lnTo>
                <a:lnTo>
                  <a:pt x="175" y="47"/>
                </a:lnTo>
                <a:lnTo>
                  <a:pt x="157" y="36"/>
                </a:lnTo>
                <a:lnTo>
                  <a:pt x="138" y="36"/>
                </a:lnTo>
                <a:lnTo>
                  <a:pt x="111" y="27"/>
                </a:lnTo>
                <a:lnTo>
                  <a:pt x="92" y="18"/>
                </a:lnTo>
                <a:lnTo>
                  <a:pt x="74" y="18"/>
                </a:lnTo>
                <a:lnTo>
                  <a:pt x="83" y="0"/>
                </a:lnTo>
              </a:path>
            </a:pathLst>
          </a:custGeom>
          <a:solidFill>
            <a:srgbClr val="FFBEBE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6" name="Oval 26"/>
          <p:cNvSpPr>
            <a:spLocks noChangeArrowheads="1"/>
          </p:cNvSpPr>
          <p:nvPr/>
        </p:nvSpPr>
        <p:spPr bwMode="auto">
          <a:xfrm>
            <a:off x="2535238" y="1524000"/>
            <a:ext cx="220662" cy="352425"/>
          </a:xfrm>
          <a:prstGeom prst="ellipse">
            <a:avLst/>
          </a:prstGeom>
          <a:solidFill>
            <a:srgbClr val="F60000"/>
          </a:solidFill>
          <a:ln w="12700">
            <a:solidFill>
              <a:srgbClr val="F6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7" name="Rectangle 27"/>
          <p:cNvSpPr>
            <a:spLocks noChangeArrowheads="1"/>
          </p:cNvSpPr>
          <p:nvPr/>
        </p:nvSpPr>
        <p:spPr bwMode="auto">
          <a:xfrm>
            <a:off x="823913" y="363538"/>
            <a:ext cx="18097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97308" name="Freeform 28"/>
          <p:cNvSpPr>
            <a:spLocks/>
          </p:cNvSpPr>
          <p:nvPr/>
        </p:nvSpPr>
        <p:spPr bwMode="auto">
          <a:xfrm>
            <a:off x="5310188" y="4670425"/>
            <a:ext cx="1003300" cy="792163"/>
          </a:xfrm>
          <a:custGeom>
            <a:avLst/>
            <a:gdLst/>
            <a:ahLst/>
            <a:cxnLst>
              <a:cxn ang="0">
                <a:pos x="92" y="32"/>
              </a:cxn>
              <a:cxn ang="0">
                <a:pos x="72" y="68"/>
              </a:cxn>
              <a:cxn ang="0">
                <a:pos x="49" y="123"/>
              </a:cxn>
              <a:cxn ang="0">
                <a:pos x="23" y="184"/>
              </a:cxn>
              <a:cxn ang="0">
                <a:pos x="7" y="236"/>
              </a:cxn>
              <a:cxn ang="0">
                <a:pos x="4" y="287"/>
              </a:cxn>
              <a:cxn ang="0">
                <a:pos x="14" y="342"/>
              </a:cxn>
              <a:cxn ang="0">
                <a:pos x="39" y="391"/>
              </a:cxn>
              <a:cxn ang="0">
                <a:pos x="78" y="426"/>
              </a:cxn>
              <a:cxn ang="0">
                <a:pos x="127" y="456"/>
              </a:cxn>
              <a:cxn ang="0">
                <a:pos x="186" y="475"/>
              </a:cxn>
              <a:cxn ang="0">
                <a:pos x="244" y="488"/>
              </a:cxn>
              <a:cxn ang="0">
                <a:pos x="279" y="494"/>
              </a:cxn>
              <a:cxn ang="0">
                <a:pos x="319" y="498"/>
              </a:cxn>
              <a:cxn ang="0">
                <a:pos x="361" y="494"/>
              </a:cxn>
              <a:cxn ang="0">
                <a:pos x="397" y="488"/>
              </a:cxn>
              <a:cxn ang="0">
                <a:pos x="449" y="475"/>
              </a:cxn>
              <a:cxn ang="0">
                <a:pos x="498" y="459"/>
              </a:cxn>
              <a:cxn ang="0">
                <a:pos x="536" y="440"/>
              </a:cxn>
              <a:cxn ang="0">
                <a:pos x="569" y="413"/>
              </a:cxn>
              <a:cxn ang="0">
                <a:pos x="592" y="391"/>
              </a:cxn>
              <a:cxn ang="0">
                <a:pos x="608" y="368"/>
              </a:cxn>
              <a:cxn ang="0">
                <a:pos x="618" y="340"/>
              </a:cxn>
              <a:cxn ang="0">
                <a:pos x="624" y="313"/>
              </a:cxn>
              <a:cxn ang="0">
                <a:pos x="631" y="278"/>
              </a:cxn>
              <a:cxn ang="0">
                <a:pos x="628" y="249"/>
              </a:cxn>
              <a:cxn ang="0">
                <a:pos x="621" y="214"/>
              </a:cxn>
              <a:cxn ang="0">
                <a:pos x="608" y="181"/>
              </a:cxn>
              <a:cxn ang="0">
                <a:pos x="595" y="152"/>
              </a:cxn>
              <a:cxn ang="0">
                <a:pos x="582" y="116"/>
              </a:cxn>
              <a:cxn ang="0">
                <a:pos x="569" y="84"/>
              </a:cxn>
              <a:cxn ang="0">
                <a:pos x="556" y="52"/>
              </a:cxn>
              <a:cxn ang="0">
                <a:pos x="543" y="32"/>
              </a:cxn>
              <a:cxn ang="0">
                <a:pos x="540" y="23"/>
              </a:cxn>
              <a:cxn ang="0">
                <a:pos x="530" y="20"/>
              </a:cxn>
              <a:cxn ang="0">
                <a:pos x="520" y="16"/>
              </a:cxn>
              <a:cxn ang="0">
                <a:pos x="508" y="13"/>
              </a:cxn>
              <a:cxn ang="0">
                <a:pos x="491" y="10"/>
              </a:cxn>
              <a:cxn ang="0">
                <a:pos x="472" y="7"/>
              </a:cxn>
              <a:cxn ang="0">
                <a:pos x="455" y="7"/>
              </a:cxn>
              <a:cxn ang="0">
                <a:pos x="435" y="3"/>
              </a:cxn>
              <a:cxn ang="0">
                <a:pos x="417" y="3"/>
              </a:cxn>
              <a:cxn ang="0">
                <a:pos x="394" y="0"/>
              </a:cxn>
              <a:cxn ang="0">
                <a:pos x="371" y="0"/>
              </a:cxn>
              <a:cxn ang="0">
                <a:pos x="352" y="0"/>
              </a:cxn>
              <a:cxn ang="0">
                <a:pos x="332" y="0"/>
              </a:cxn>
              <a:cxn ang="0">
                <a:pos x="316" y="0"/>
              </a:cxn>
              <a:cxn ang="0">
                <a:pos x="299" y="0"/>
              </a:cxn>
              <a:cxn ang="0">
                <a:pos x="279" y="0"/>
              </a:cxn>
              <a:cxn ang="0">
                <a:pos x="257" y="0"/>
              </a:cxn>
              <a:cxn ang="0">
                <a:pos x="238" y="0"/>
              </a:cxn>
              <a:cxn ang="0">
                <a:pos x="215" y="3"/>
              </a:cxn>
              <a:cxn ang="0">
                <a:pos x="198" y="3"/>
              </a:cxn>
              <a:cxn ang="0">
                <a:pos x="176" y="7"/>
              </a:cxn>
              <a:cxn ang="0">
                <a:pos x="156" y="10"/>
              </a:cxn>
              <a:cxn ang="0">
                <a:pos x="140" y="10"/>
              </a:cxn>
              <a:cxn ang="0">
                <a:pos x="123" y="13"/>
              </a:cxn>
              <a:cxn ang="0">
                <a:pos x="111" y="16"/>
              </a:cxn>
              <a:cxn ang="0">
                <a:pos x="101" y="20"/>
              </a:cxn>
            </a:cxnLst>
            <a:rect l="0" t="0" r="r" b="b"/>
            <a:pathLst>
              <a:path w="632" h="499">
                <a:moveTo>
                  <a:pt x="95" y="26"/>
                </a:moveTo>
                <a:lnTo>
                  <a:pt x="92" y="30"/>
                </a:lnTo>
                <a:lnTo>
                  <a:pt x="92" y="32"/>
                </a:lnTo>
                <a:lnTo>
                  <a:pt x="88" y="38"/>
                </a:lnTo>
                <a:lnTo>
                  <a:pt x="82" y="52"/>
                </a:lnTo>
                <a:lnTo>
                  <a:pt x="72" y="68"/>
                </a:lnTo>
                <a:lnTo>
                  <a:pt x="65" y="84"/>
                </a:lnTo>
                <a:lnTo>
                  <a:pt x="55" y="106"/>
                </a:lnTo>
                <a:lnTo>
                  <a:pt x="49" y="123"/>
                </a:lnTo>
                <a:lnTo>
                  <a:pt x="39" y="142"/>
                </a:lnTo>
                <a:lnTo>
                  <a:pt x="33" y="164"/>
                </a:lnTo>
                <a:lnTo>
                  <a:pt x="23" y="184"/>
                </a:lnTo>
                <a:lnTo>
                  <a:pt x="17" y="204"/>
                </a:lnTo>
                <a:lnTo>
                  <a:pt x="10" y="217"/>
                </a:lnTo>
                <a:lnTo>
                  <a:pt x="7" y="236"/>
                </a:lnTo>
                <a:lnTo>
                  <a:pt x="4" y="249"/>
                </a:lnTo>
                <a:lnTo>
                  <a:pt x="0" y="269"/>
                </a:lnTo>
                <a:lnTo>
                  <a:pt x="4" y="287"/>
                </a:lnTo>
                <a:lnTo>
                  <a:pt x="7" y="304"/>
                </a:lnTo>
                <a:lnTo>
                  <a:pt x="10" y="327"/>
                </a:lnTo>
                <a:lnTo>
                  <a:pt x="14" y="342"/>
                </a:lnTo>
                <a:lnTo>
                  <a:pt x="23" y="362"/>
                </a:lnTo>
                <a:lnTo>
                  <a:pt x="30" y="375"/>
                </a:lnTo>
                <a:lnTo>
                  <a:pt x="39" y="391"/>
                </a:lnTo>
                <a:lnTo>
                  <a:pt x="52" y="404"/>
                </a:lnTo>
                <a:lnTo>
                  <a:pt x="65" y="413"/>
                </a:lnTo>
                <a:lnTo>
                  <a:pt x="78" y="426"/>
                </a:lnTo>
                <a:lnTo>
                  <a:pt x="95" y="436"/>
                </a:lnTo>
                <a:lnTo>
                  <a:pt x="111" y="449"/>
                </a:lnTo>
                <a:lnTo>
                  <a:pt x="127" y="456"/>
                </a:lnTo>
                <a:lnTo>
                  <a:pt x="147" y="463"/>
                </a:lnTo>
                <a:lnTo>
                  <a:pt x="166" y="471"/>
                </a:lnTo>
                <a:lnTo>
                  <a:pt x="186" y="475"/>
                </a:lnTo>
                <a:lnTo>
                  <a:pt x="201" y="481"/>
                </a:lnTo>
                <a:lnTo>
                  <a:pt x="225" y="485"/>
                </a:lnTo>
                <a:lnTo>
                  <a:pt x="244" y="488"/>
                </a:lnTo>
                <a:lnTo>
                  <a:pt x="254" y="488"/>
                </a:lnTo>
                <a:lnTo>
                  <a:pt x="267" y="491"/>
                </a:lnTo>
                <a:lnTo>
                  <a:pt x="279" y="494"/>
                </a:lnTo>
                <a:lnTo>
                  <a:pt x="289" y="498"/>
                </a:lnTo>
                <a:lnTo>
                  <a:pt x="302" y="498"/>
                </a:lnTo>
                <a:lnTo>
                  <a:pt x="319" y="498"/>
                </a:lnTo>
                <a:lnTo>
                  <a:pt x="335" y="498"/>
                </a:lnTo>
                <a:lnTo>
                  <a:pt x="352" y="494"/>
                </a:lnTo>
                <a:lnTo>
                  <a:pt x="361" y="494"/>
                </a:lnTo>
                <a:lnTo>
                  <a:pt x="367" y="491"/>
                </a:lnTo>
                <a:lnTo>
                  <a:pt x="380" y="488"/>
                </a:lnTo>
                <a:lnTo>
                  <a:pt x="397" y="488"/>
                </a:lnTo>
                <a:lnTo>
                  <a:pt x="417" y="481"/>
                </a:lnTo>
                <a:lnTo>
                  <a:pt x="433" y="478"/>
                </a:lnTo>
                <a:lnTo>
                  <a:pt x="449" y="475"/>
                </a:lnTo>
                <a:lnTo>
                  <a:pt x="465" y="471"/>
                </a:lnTo>
                <a:lnTo>
                  <a:pt x="481" y="466"/>
                </a:lnTo>
                <a:lnTo>
                  <a:pt x="498" y="459"/>
                </a:lnTo>
                <a:lnTo>
                  <a:pt x="511" y="453"/>
                </a:lnTo>
                <a:lnTo>
                  <a:pt x="523" y="446"/>
                </a:lnTo>
                <a:lnTo>
                  <a:pt x="536" y="440"/>
                </a:lnTo>
                <a:lnTo>
                  <a:pt x="546" y="433"/>
                </a:lnTo>
                <a:lnTo>
                  <a:pt x="556" y="423"/>
                </a:lnTo>
                <a:lnTo>
                  <a:pt x="569" y="413"/>
                </a:lnTo>
                <a:lnTo>
                  <a:pt x="579" y="407"/>
                </a:lnTo>
                <a:lnTo>
                  <a:pt x="586" y="398"/>
                </a:lnTo>
                <a:lnTo>
                  <a:pt x="592" y="391"/>
                </a:lnTo>
                <a:lnTo>
                  <a:pt x="598" y="385"/>
                </a:lnTo>
                <a:lnTo>
                  <a:pt x="601" y="375"/>
                </a:lnTo>
                <a:lnTo>
                  <a:pt x="608" y="368"/>
                </a:lnTo>
                <a:lnTo>
                  <a:pt x="611" y="358"/>
                </a:lnTo>
                <a:lnTo>
                  <a:pt x="614" y="349"/>
                </a:lnTo>
                <a:lnTo>
                  <a:pt x="618" y="340"/>
                </a:lnTo>
                <a:lnTo>
                  <a:pt x="621" y="333"/>
                </a:lnTo>
                <a:lnTo>
                  <a:pt x="624" y="323"/>
                </a:lnTo>
                <a:lnTo>
                  <a:pt x="624" y="313"/>
                </a:lnTo>
                <a:lnTo>
                  <a:pt x="628" y="304"/>
                </a:lnTo>
                <a:lnTo>
                  <a:pt x="628" y="294"/>
                </a:lnTo>
                <a:lnTo>
                  <a:pt x="631" y="278"/>
                </a:lnTo>
                <a:lnTo>
                  <a:pt x="631" y="269"/>
                </a:lnTo>
                <a:lnTo>
                  <a:pt x="631" y="259"/>
                </a:lnTo>
                <a:lnTo>
                  <a:pt x="628" y="249"/>
                </a:lnTo>
                <a:lnTo>
                  <a:pt x="628" y="236"/>
                </a:lnTo>
                <a:lnTo>
                  <a:pt x="624" y="226"/>
                </a:lnTo>
                <a:lnTo>
                  <a:pt x="621" y="214"/>
                </a:lnTo>
                <a:lnTo>
                  <a:pt x="618" y="204"/>
                </a:lnTo>
                <a:lnTo>
                  <a:pt x="611" y="194"/>
                </a:lnTo>
                <a:lnTo>
                  <a:pt x="608" y="181"/>
                </a:lnTo>
                <a:lnTo>
                  <a:pt x="605" y="171"/>
                </a:lnTo>
                <a:lnTo>
                  <a:pt x="598" y="161"/>
                </a:lnTo>
                <a:lnTo>
                  <a:pt x="595" y="152"/>
                </a:lnTo>
                <a:lnTo>
                  <a:pt x="592" y="142"/>
                </a:lnTo>
                <a:lnTo>
                  <a:pt x="586" y="129"/>
                </a:lnTo>
                <a:lnTo>
                  <a:pt x="582" y="116"/>
                </a:lnTo>
                <a:lnTo>
                  <a:pt x="576" y="106"/>
                </a:lnTo>
                <a:lnTo>
                  <a:pt x="573" y="97"/>
                </a:lnTo>
                <a:lnTo>
                  <a:pt x="569" y="84"/>
                </a:lnTo>
                <a:lnTo>
                  <a:pt x="563" y="75"/>
                </a:lnTo>
                <a:lnTo>
                  <a:pt x="559" y="61"/>
                </a:lnTo>
                <a:lnTo>
                  <a:pt x="556" y="52"/>
                </a:lnTo>
                <a:lnTo>
                  <a:pt x="550" y="42"/>
                </a:lnTo>
                <a:lnTo>
                  <a:pt x="546" y="35"/>
                </a:lnTo>
                <a:lnTo>
                  <a:pt x="543" y="32"/>
                </a:lnTo>
                <a:lnTo>
                  <a:pt x="543" y="30"/>
                </a:lnTo>
                <a:lnTo>
                  <a:pt x="540" y="26"/>
                </a:lnTo>
                <a:lnTo>
                  <a:pt x="540" y="23"/>
                </a:lnTo>
                <a:lnTo>
                  <a:pt x="536" y="23"/>
                </a:lnTo>
                <a:lnTo>
                  <a:pt x="533" y="20"/>
                </a:lnTo>
                <a:lnTo>
                  <a:pt x="530" y="20"/>
                </a:lnTo>
                <a:lnTo>
                  <a:pt x="527" y="16"/>
                </a:lnTo>
                <a:lnTo>
                  <a:pt x="523" y="16"/>
                </a:lnTo>
                <a:lnTo>
                  <a:pt x="520" y="16"/>
                </a:lnTo>
                <a:lnTo>
                  <a:pt x="513" y="13"/>
                </a:lnTo>
                <a:lnTo>
                  <a:pt x="511" y="13"/>
                </a:lnTo>
                <a:lnTo>
                  <a:pt x="508" y="13"/>
                </a:lnTo>
                <a:lnTo>
                  <a:pt x="501" y="10"/>
                </a:lnTo>
                <a:lnTo>
                  <a:pt x="495" y="10"/>
                </a:lnTo>
                <a:lnTo>
                  <a:pt x="491" y="10"/>
                </a:lnTo>
                <a:lnTo>
                  <a:pt x="485" y="10"/>
                </a:lnTo>
                <a:lnTo>
                  <a:pt x="478" y="7"/>
                </a:lnTo>
                <a:lnTo>
                  <a:pt x="472" y="7"/>
                </a:lnTo>
                <a:lnTo>
                  <a:pt x="468" y="7"/>
                </a:lnTo>
                <a:lnTo>
                  <a:pt x="462" y="7"/>
                </a:lnTo>
                <a:lnTo>
                  <a:pt x="455" y="7"/>
                </a:lnTo>
                <a:lnTo>
                  <a:pt x="449" y="7"/>
                </a:lnTo>
                <a:lnTo>
                  <a:pt x="442" y="3"/>
                </a:lnTo>
                <a:lnTo>
                  <a:pt x="435" y="3"/>
                </a:lnTo>
                <a:lnTo>
                  <a:pt x="430" y="3"/>
                </a:lnTo>
                <a:lnTo>
                  <a:pt x="423" y="3"/>
                </a:lnTo>
                <a:lnTo>
                  <a:pt x="417" y="3"/>
                </a:lnTo>
                <a:lnTo>
                  <a:pt x="410" y="3"/>
                </a:lnTo>
                <a:lnTo>
                  <a:pt x="400" y="0"/>
                </a:lnTo>
                <a:lnTo>
                  <a:pt x="394" y="0"/>
                </a:lnTo>
                <a:lnTo>
                  <a:pt x="387" y="0"/>
                </a:lnTo>
                <a:lnTo>
                  <a:pt x="377" y="0"/>
                </a:lnTo>
                <a:lnTo>
                  <a:pt x="371" y="0"/>
                </a:lnTo>
                <a:lnTo>
                  <a:pt x="364" y="0"/>
                </a:lnTo>
                <a:lnTo>
                  <a:pt x="357" y="0"/>
                </a:lnTo>
                <a:lnTo>
                  <a:pt x="352" y="0"/>
                </a:lnTo>
                <a:lnTo>
                  <a:pt x="345" y="0"/>
                </a:lnTo>
                <a:lnTo>
                  <a:pt x="339" y="0"/>
                </a:lnTo>
                <a:lnTo>
                  <a:pt x="332" y="0"/>
                </a:lnTo>
                <a:lnTo>
                  <a:pt x="329" y="0"/>
                </a:lnTo>
                <a:lnTo>
                  <a:pt x="322" y="0"/>
                </a:lnTo>
                <a:lnTo>
                  <a:pt x="316" y="0"/>
                </a:lnTo>
                <a:lnTo>
                  <a:pt x="309" y="0"/>
                </a:lnTo>
                <a:lnTo>
                  <a:pt x="306" y="0"/>
                </a:lnTo>
                <a:lnTo>
                  <a:pt x="299" y="0"/>
                </a:lnTo>
                <a:lnTo>
                  <a:pt x="293" y="0"/>
                </a:lnTo>
                <a:lnTo>
                  <a:pt x="286" y="0"/>
                </a:lnTo>
                <a:lnTo>
                  <a:pt x="279" y="0"/>
                </a:lnTo>
                <a:lnTo>
                  <a:pt x="274" y="0"/>
                </a:lnTo>
                <a:lnTo>
                  <a:pt x="267" y="0"/>
                </a:lnTo>
                <a:lnTo>
                  <a:pt x="257" y="0"/>
                </a:lnTo>
                <a:lnTo>
                  <a:pt x="254" y="0"/>
                </a:lnTo>
                <a:lnTo>
                  <a:pt x="244" y="0"/>
                </a:lnTo>
                <a:lnTo>
                  <a:pt x="238" y="0"/>
                </a:lnTo>
                <a:lnTo>
                  <a:pt x="228" y="3"/>
                </a:lnTo>
                <a:lnTo>
                  <a:pt x="221" y="3"/>
                </a:lnTo>
                <a:lnTo>
                  <a:pt x="215" y="3"/>
                </a:lnTo>
                <a:lnTo>
                  <a:pt x="211" y="3"/>
                </a:lnTo>
                <a:lnTo>
                  <a:pt x="205" y="3"/>
                </a:lnTo>
                <a:lnTo>
                  <a:pt x="198" y="3"/>
                </a:lnTo>
                <a:lnTo>
                  <a:pt x="193" y="7"/>
                </a:lnTo>
                <a:lnTo>
                  <a:pt x="183" y="7"/>
                </a:lnTo>
                <a:lnTo>
                  <a:pt x="176" y="7"/>
                </a:lnTo>
                <a:lnTo>
                  <a:pt x="170" y="7"/>
                </a:lnTo>
                <a:lnTo>
                  <a:pt x="163" y="7"/>
                </a:lnTo>
                <a:lnTo>
                  <a:pt x="156" y="10"/>
                </a:lnTo>
                <a:lnTo>
                  <a:pt x="150" y="10"/>
                </a:lnTo>
                <a:lnTo>
                  <a:pt x="143" y="10"/>
                </a:lnTo>
                <a:lnTo>
                  <a:pt x="140" y="10"/>
                </a:lnTo>
                <a:lnTo>
                  <a:pt x="133" y="13"/>
                </a:lnTo>
                <a:lnTo>
                  <a:pt x="130" y="13"/>
                </a:lnTo>
                <a:lnTo>
                  <a:pt x="123" y="13"/>
                </a:lnTo>
                <a:lnTo>
                  <a:pt x="120" y="13"/>
                </a:lnTo>
                <a:lnTo>
                  <a:pt x="115" y="16"/>
                </a:lnTo>
                <a:lnTo>
                  <a:pt x="111" y="16"/>
                </a:lnTo>
                <a:lnTo>
                  <a:pt x="108" y="16"/>
                </a:lnTo>
                <a:lnTo>
                  <a:pt x="105" y="20"/>
                </a:lnTo>
                <a:lnTo>
                  <a:pt x="101" y="20"/>
                </a:lnTo>
                <a:lnTo>
                  <a:pt x="98" y="23"/>
                </a:lnTo>
                <a:lnTo>
                  <a:pt x="95" y="26"/>
                </a:lnTo>
              </a:path>
            </a:pathLst>
          </a:custGeom>
          <a:solidFill>
            <a:srgbClr val="4040FF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9" name="Oval 29"/>
          <p:cNvSpPr>
            <a:spLocks noChangeArrowheads="1"/>
          </p:cNvSpPr>
          <p:nvPr/>
        </p:nvSpPr>
        <p:spPr bwMode="auto">
          <a:xfrm>
            <a:off x="5462588" y="4670425"/>
            <a:ext cx="708025" cy="76200"/>
          </a:xfrm>
          <a:prstGeom prst="ellipse">
            <a:avLst/>
          </a:prstGeom>
          <a:solidFill>
            <a:srgbClr val="C0C0FF"/>
          </a:solidFill>
          <a:ln w="127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0" name="Freeform 30"/>
          <p:cNvSpPr>
            <a:spLocks/>
          </p:cNvSpPr>
          <p:nvPr/>
        </p:nvSpPr>
        <p:spPr bwMode="auto">
          <a:xfrm>
            <a:off x="6062663" y="4706938"/>
            <a:ext cx="246062" cy="363537"/>
          </a:xfrm>
          <a:custGeom>
            <a:avLst/>
            <a:gdLst/>
            <a:ahLst/>
            <a:cxnLst>
              <a:cxn ang="0">
                <a:pos x="97" y="206"/>
              </a:cxn>
              <a:cxn ang="0">
                <a:pos x="128" y="213"/>
              </a:cxn>
              <a:cxn ang="0">
                <a:pos x="154" y="228"/>
              </a:cxn>
              <a:cxn ang="0">
                <a:pos x="154" y="225"/>
              </a:cxn>
              <a:cxn ang="0">
                <a:pos x="154" y="219"/>
              </a:cxn>
              <a:cxn ang="0">
                <a:pos x="154" y="215"/>
              </a:cxn>
              <a:cxn ang="0">
                <a:pos x="150" y="203"/>
              </a:cxn>
              <a:cxn ang="0">
                <a:pos x="147" y="187"/>
              </a:cxn>
              <a:cxn ang="0">
                <a:pos x="141" y="171"/>
              </a:cxn>
              <a:cxn ang="0">
                <a:pos x="128" y="139"/>
              </a:cxn>
              <a:cxn ang="0">
                <a:pos x="116" y="114"/>
              </a:cxn>
              <a:cxn ang="0">
                <a:pos x="104" y="82"/>
              </a:cxn>
              <a:cxn ang="0">
                <a:pos x="91" y="51"/>
              </a:cxn>
              <a:cxn ang="0">
                <a:pos x="82" y="25"/>
              </a:cxn>
              <a:cxn ang="0">
                <a:pos x="75" y="13"/>
              </a:cxn>
              <a:cxn ang="0">
                <a:pos x="69" y="0"/>
              </a:cxn>
              <a:cxn ang="0">
                <a:pos x="16" y="19"/>
              </a:cxn>
              <a:cxn ang="0">
                <a:pos x="16" y="47"/>
              </a:cxn>
              <a:cxn ang="0">
                <a:pos x="12" y="73"/>
              </a:cxn>
              <a:cxn ang="0">
                <a:pos x="12" y="92"/>
              </a:cxn>
              <a:cxn ang="0">
                <a:pos x="12" y="117"/>
              </a:cxn>
              <a:cxn ang="0">
                <a:pos x="7" y="139"/>
              </a:cxn>
              <a:cxn ang="0">
                <a:pos x="4" y="161"/>
              </a:cxn>
              <a:cxn ang="0">
                <a:pos x="0" y="190"/>
              </a:cxn>
              <a:cxn ang="0">
                <a:pos x="35" y="197"/>
              </a:cxn>
              <a:cxn ang="0">
                <a:pos x="72" y="203"/>
              </a:cxn>
              <a:cxn ang="0">
                <a:pos x="97" y="206"/>
              </a:cxn>
            </a:cxnLst>
            <a:rect l="0" t="0" r="r" b="b"/>
            <a:pathLst>
              <a:path w="155" h="229">
                <a:moveTo>
                  <a:pt x="97" y="206"/>
                </a:moveTo>
                <a:lnTo>
                  <a:pt x="128" y="213"/>
                </a:lnTo>
                <a:lnTo>
                  <a:pt x="154" y="228"/>
                </a:lnTo>
                <a:lnTo>
                  <a:pt x="154" y="225"/>
                </a:lnTo>
                <a:lnTo>
                  <a:pt x="154" y="219"/>
                </a:lnTo>
                <a:lnTo>
                  <a:pt x="154" y="215"/>
                </a:lnTo>
                <a:lnTo>
                  <a:pt x="150" y="203"/>
                </a:lnTo>
                <a:lnTo>
                  <a:pt x="147" y="187"/>
                </a:lnTo>
                <a:lnTo>
                  <a:pt x="141" y="171"/>
                </a:lnTo>
                <a:lnTo>
                  <a:pt x="128" y="139"/>
                </a:lnTo>
                <a:lnTo>
                  <a:pt x="116" y="114"/>
                </a:lnTo>
                <a:lnTo>
                  <a:pt x="104" y="82"/>
                </a:lnTo>
                <a:lnTo>
                  <a:pt x="91" y="51"/>
                </a:lnTo>
                <a:lnTo>
                  <a:pt x="82" y="25"/>
                </a:lnTo>
                <a:lnTo>
                  <a:pt x="75" y="13"/>
                </a:lnTo>
                <a:lnTo>
                  <a:pt x="69" y="0"/>
                </a:lnTo>
                <a:lnTo>
                  <a:pt x="16" y="19"/>
                </a:lnTo>
                <a:lnTo>
                  <a:pt x="16" y="47"/>
                </a:lnTo>
                <a:lnTo>
                  <a:pt x="12" y="73"/>
                </a:lnTo>
                <a:lnTo>
                  <a:pt x="12" y="92"/>
                </a:lnTo>
                <a:lnTo>
                  <a:pt x="12" y="117"/>
                </a:lnTo>
                <a:lnTo>
                  <a:pt x="7" y="139"/>
                </a:lnTo>
                <a:lnTo>
                  <a:pt x="4" y="161"/>
                </a:lnTo>
                <a:lnTo>
                  <a:pt x="0" y="190"/>
                </a:lnTo>
                <a:lnTo>
                  <a:pt x="35" y="197"/>
                </a:lnTo>
                <a:lnTo>
                  <a:pt x="72" y="203"/>
                </a:lnTo>
                <a:lnTo>
                  <a:pt x="97" y="206"/>
                </a:lnTo>
              </a:path>
            </a:pathLst>
          </a:custGeom>
          <a:solidFill>
            <a:srgbClr val="0000FF"/>
          </a:solidFill>
          <a:ln w="1016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1" name="Freeform 31"/>
          <p:cNvSpPr>
            <a:spLocks/>
          </p:cNvSpPr>
          <p:nvPr/>
        </p:nvSpPr>
        <p:spPr bwMode="auto">
          <a:xfrm>
            <a:off x="6083300" y="4686300"/>
            <a:ext cx="101600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0"/>
              </a:cxn>
              <a:cxn ang="0">
                <a:pos x="7" y="26"/>
              </a:cxn>
              <a:cxn ang="0">
                <a:pos x="4" y="33"/>
              </a:cxn>
              <a:cxn ang="0">
                <a:pos x="20" y="33"/>
              </a:cxn>
              <a:cxn ang="0">
                <a:pos x="40" y="29"/>
              </a:cxn>
              <a:cxn ang="0">
                <a:pos x="56" y="23"/>
              </a:cxn>
              <a:cxn ang="0">
                <a:pos x="63" y="13"/>
              </a:cxn>
              <a:cxn ang="0">
                <a:pos x="50" y="6"/>
              </a:cxn>
              <a:cxn ang="0">
                <a:pos x="37" y="0"/>
              </a:cxn>
              <a:cxn ang="0">
                <a:pos x="0" y="0"/>
              </a:cxn>
            </a:cxnLst>
            <a:rect l="0" t="0" r="r" b="b"/>
            <a:pathLst>
              <a:path w="64" h="34">
                <a:moveTo>
                  <a:pt x="0" y="0"/>
                </a:moveTo>
                <a:lnTo>
                  <a:pt x="4" y="20"/>
                </a:lnTo>
                <a:lnTo>
                  <a:pt x="7" y="26"/>
                </a:lnTo>
                <a:lnTo>
                  <a:pt x="4" y="33"/>
                </a:lnTo>
                <a:lnTo>
                  <a:pt x="20" y="33"/>
                </a:lnTo>
                <a:lnTo>
                  <a:pt x="40" y="29"/>
                </a:lnTo>
                <a:lnTo>
                  <a:pt x="56" y="23"/>
                </a:lnTo>
                <a:lnTo>
                  <a:pt x="63" y="13"/>
                </a:lnTo>
                <a:lnTo>
                  <a:pt x="50" y="6"/>
                </a:lnTo>
                <a:lnTo>
                  <a:pt x="37" y="0"/>
                </a:lnTo>
                <a:lnTo>
                  <a:pt x="0" y="0"/>
                </a:lnTo>
              </a:path>
            </a:pathLst>
          </a:custGeom>
          <a:solidFill>
            <a:srgbClr val="8080FF"/>
          </a:solidFill>
          <a:ln w="12700" cap="rnd" cmpd="sng">
            <a:solidFill>
              <a:srgbClr val="C0C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2" name="Freeform 32"/>
          <p:cNvSpPr>
            <a:spLocks/>
          </p:cNvSpPr>
          <p:nvPr/>
        </p:nvSpPr>
        <p:spPr bwMode="auto">
          <a:xfrm>
            <a:off x="5284788" y="5467350"/>
            <a:ext cx="1049337" cy="828675"/>
          </a:xfrm>
          <a:custGeom>
            <a:avLst/>
            <a:gdLst/>
            <a:ahLst/>
            <a:cxnLst>
              <a:cxn ang="0">
                <a:pos x="302" y="405"/>
              </a:cxn>
              <a:cxn ang="0">
                <a:pos x="295" y="411"/>
              </a:cxn>
              <a:cxn ang="0">
                <a:pos x="289" y="418"/>
              </a:cxn>
              <a:cxn ang="0">
                <a:pos x="287" y="427"/>
              </a:cxn>
              <a:cxn ang="0">
                <a:pos x="283" y="437"/>
              </a:cxn>
              <a:cxn ang="0">
                <a:pos x="283" y="446"/>
              </a:cxn>
              <a:cxn ang="0">
                <a:pos x="0" y="488"/>
              </a:cxn>
              <a:cxn ang="0">
                <a:pos x="3" y="495"/>
              </a:cxn>
              <a:cxn ang="0">
                <a:pos x="10" y="498"/>
              </a:cxn>
              <a:cxn ang="0">
                <a:pos x="23" y="505"/>
              </a:cxn>
              <a:cxn ang="0">
                <a:pos x="36" y="505"/>
              </a:cxn>
              <a:cxn ang="0">
                <a:pos x="55" y="508"/>
              </a:cxn>
              <a:cxn ang="0">
                <a:pos x="81" y="511"/>
              </a:cxn>
              <a:cxn ang="0">
                <a:pos x="111" y="514"/>
              </a:cxn>
              <a:cxn ang="0">
                <a:pos x="136" y="514"/>
              </a:cxn>
              <a:cxn ang="0">
                <a:pos x="163" y="518"/>
              </a:cxn>
              <a:cxn ang="0">
                <a:pos x="192" y="518"/>
              </a:cxn>
              <a:cxn ang="0">
                <a:pos x="221" y="518"/>
              </a:cxn>
              <a:cxn ang="0">
                <a:pos x="247" y="521"/>
              </a:cxn>
              <a:cxn ang="0">
                <a:pos x="277" y="521"/>
              </a:cxn>
              <a:cxn ang="0">
                <a:pos x="305" y="521"/>
              </a:cxn>
              <a:cxn ang="0">
                <a:pos x="328" y="521"/>
              </a:cxn>
              <a:cxn ang="0">
                <a:pos x="355" y="521"/>
              </a:cxn>
              <a:cxn ang="0">
                <a:pos x="380" y="518"/>
              </a:cxn>
              <a:cxn ang="0">
                <a:pos x="403" y="518"/>
              </a:cxn>
              <a:cxn ang="0">
                <a:pos x="426" y="518"/>
              </a:cxn>
              <a:cxn ang="0">
                <a:pos x="449" y="514"/>
              </a:cxn>
              <a:cxn ang="0">
                <a:pos x="474" y="514"/>
              </a:cxn>
              <a:cxn ang="0">
                <a:pos x="501" y="514"/>
              </a:cxn>
              <a:cxn ang="0">
                <a:pos x="536" y="511"/>
              </a:cxn>
              <a:cxn ang="0">
                <a:pos x="562" y="511"/>
              </a:cxn>
              <a:cxn ang="0">
                <a:pos x="582" y="508"/>
              </a:cxn>
              <a:cxn ang="0">
                <a:pos x="605" y="505"/>
              </a:cxn>
              <a:cxn ang="0">
                <a:pos x="627" y="501"/>
              </a:cxn>
              <a:cxn ang="0">
                <a:pos x="644" y="498"/>
              </a:cxn>
              <a:cxn ang="0">
                <a:pos x="653" y="495"/>
              </a:cxn>
              <a:cxn ang="0">
                <a:pos x="660" y="491"/>
              </a:cxn>
              <a:cxn ang="0">
                <a:pos x="660" y="486"/>
              </a:cxn>
              <a:cxn ang="0">
                <a:pos x="383" y="446"/>
              </a:cxn>
              <a:cxn ang="0">
                <a:pos x="380" y="437"/>
              </a:cxn>
              <a:cxn ang="0">
                <a:pos x="380" y="430"/>
              </a:cxn>
              <a:cxn ang="0">
                <a:pos x="377" y="423"/>
              </a:cxn>
              <a:cxn ang="0">
                <a:pos x="371" y="415"/>
              </a:cxn>
              <a:cxn ang="0">
                <a:pos x="368" y="408"/>
              </a:cxn>
              <a:cxn ang="0">
                <a:pos x="377" y="4"/>
              </a:cxn>
            </a:cxnLst>
            <a:rect l="0" t="0" r="r" b="b"/>
            <a:pathLst>
              <a:path w="661" h="522">
                <a:moveTo>
                  <a:pt x="299" y="0"/>
                </a:moveTo>
                <a:lnTo>
                  <a:pt x="302" y="405"/>
                </a:lnTo>
                <a:lnTo>
                  <a:pt x="299" y="408"/>
                </a:lnTo>
                <a:lnTo>
                  <a:pt x="295" y="411"/>
                </a:lnTo>
                <a:lnTo>
                  <a:pt x="292" y="415"/>
                </a:lnTo>
                <a:lnTo>
                  <a:pt x="289" y="418"/>
                </a:lnTo>
                <a:lnTo>
                  <a:pt x="287" y="421"/>
                </a:lnTo>
                <a:lnTo>
                  <a:pt x="287" y="427"/>
                </a:lnTo>
                <a:lnTo>
                  <a:pt x="283" y="430"/>
                </a:lnTo>
                <a:lnTo>
                  <a:pt x="283" y="437"/>
                </a:lnTo>
                <a:lnTo>
                  <a:pt x="283" y="440"/>
                </a:lnTo>
                <a:lnTo>
                  <a:pt x="283" y="446"/>
                </a:lnTo>
                <a:lnTo>
                  <a:pt x="3" y="486"/>
                </a:lnTo>
                <a:lnTo>
                  <a:pt x="0" y="488"/>
                </a:lnTo>
                <a:lnTo>
                  <a:pt x="0" y="491"/>
                </a:lnTo>
                <a:lnTo>
                  <a:pt x="3" y="495"/>
                </a:lnTo>
                <a:lnTo>
                  <a:pt x="7" y="498"/>
                </a:lnTo>
                <a:lnTo>
                  <a:pt x="10" y="498"/>
                </a:lnTo>
                <a:lnTo>
                  <a:pt x="16" y="501"/>
                </a:lnTo>
                <a:lnTo>
                  <a:pt x="23" y="505"/>
                </a:lnTo>
                <a:lnTo>
                  <a:pt x="30" y="505"/>
                </a:lnTo>
                <a:lnTo>
                  <a:pt x="36" y="505"/>
                </a:lnTo>
                <a:lnTo>
                  <a:pt x="48" y="508"/>
                </a:lnTo>
                <a:lnTo>
                  <a:pt x="55" y="508"/>
                </a:lnTo>
                <a:lnTo>
                  <a:pt x="68" y="511"/>
                </a:lnTo>
                <a:lnTo>
                  <a:pt x="81" y="511"/>
                </a:lnTo>
                <a:lnTo>
                  <a:pt x="94" y="514"/>
                </a:lnTo>
                <a:lnTo>
                  <a:pt x="111" y="514"/>
                </a:lnTo>
                <a:lnTo>
                  <a:pt x="121" y="514"/>
                </a:lnTo>
                <a:lnTo>
                  <a:pt x="136" y="514"/>
                </a:lnTo>
                <a:lnTo>
                  <a:pt x="149" y="518"/>
                </a:lnTo>
                <a:lnTo>
                  <a:pt x="163" y="518"/>
                </a:lnTo>
                <a:lnTo>
                  <a:pt x="176" y="518"/>
                </a:lnTo>
                <a:lnTo>
                  <a:pt x="192" y="518"/>
                </a:lnTo>
                <a:lnTo>
                  <a:pt x="205" y="518"/>
                </a:lnTo>
                <a:lnTo>
                  <a:pt x="221" y="518"/>
                </a:lnTo>
                <a:lnTo>
                  <a:pt x="234" y="518"/>
                </a:lnTo>
                <a:lnTo>
                  <a:pt x="247" y="521"/>
                </a:lnTo>
                <a:lnTo>
                  <a:pt x="260" y="521"/>
                </a:lnTo>
                <a:lnTo>
                  <a:pt x="277" y="521"/>
                </a:lnTo>
                <a:lnTo>
                  <a:pt x="289" y="521"/>
                </a:lnTo>
                <a:lnTo>
                  <a:pt x="305" y="521"/>
                </a:lnTo>
                <a:lnTo>
                  <a:pt x="318" y="521"/>
                </a:lnTo>
                <a:lnTo>
                  <a:pt x="328" y="521"/>
                </a:lnTo>
                <a:lnTo>
                  <a:pt x="342" y="521"/>
                </a:lnTo>
                <a:lnTo>
                  <a:pt x="355" y="521"/>
                </a:lnTo>
                <a:lnTo>
                  <a:pt x="371" y="518"/>
                </a:lnTo>
                <a:lnTo>
                  <a:pt x="380" y="518"/>
                </a:lnTo>
                <a:lnTo>
                  <a:pt x="393" y="518"/>
                </a:lnTo>
                <a:lnTo>
                  <a:pt x="403" y="518"/>
                </a:lnTo>
                <a:lnTo>
                  <a:pt x="413" y="518"/>
                </a:lnTo>
                <a:lnTo>
                  <a:pt x="426" y="518"/>
                </a:lnTo>
                <a:lnTo>
                  <a:pt x="436" y="514"/>
                </a:lnTo>
                <a:lnTo>
                  <a:pt x="449" y="514"/>
                </a:lnTo>
                <a:lnTo>
                  <a:pt x="461" y="514"/>
                </a:lnTo>
                <a:lnTo>
                  <a:pt x="474" y="514"/>
                </a:lnTo>
                <a:lnTo>
                  <a:pt x="484" y="514"/>
                </a:lnTo>
                <a:lnTo>
                  <a:pt x="501" y="514"/>
                </a:lnTo>
                <a:lnTo>
                  <a:pt x="517" y="514"/>
                </a:lnTo>
                <a:lnTo>
                  <a:pt x="536" y="511"/>
                </a:lnTo>
                <a:lnTo>
                  <a:pt x="549" y="511"/>
                </a:lnTo>
                <a:lnTo>
                  <a:pt x="562" y="511"/>
                </a:lnTo>
                <a:lnTo>
                  <a:pt x="572" y="508"/>
                </a:lnTo>
                <a:lnTo>
                  <a:pt x="582" y="508"/>
                </a:lnTo>
                <a:lnTo>
                  <a:pt x="592" y="505"/>
                </a:lnTo>
                <a:lnTo>
                  <a:pt x="605" y="505"/>
                </a:lnTo>
                <a:lnTo>
                  <a:pt x="618" y="505"/>
                </a:lnTo>
                <a:lnTo>
                  <a:pt x="627" y="501"/>
                </a:lnTo>
                <a:lnTo>
                  <a:pt x="634" y="501"/>
                </a:lnTo>
                <a:lnTo>
                  <a:pt x="644" y="498"/>
                </a:lnTo>
                <a:lnTo>
                  <a:pt x="647" y="498"/>
                </a:lnTo>
                <a:lnTo>
                  <a:pt x="653" y="495"/>
                </a:lnTo>
                <a:lnTo>
                  <a:pt x="657" y="495"/>
                </a:lnTo>
                <a:lnTo>
                  <a:pt x="660" y="491"/>
                </a:lnTo>
                <a:lnTo>
                  <a:pt x="660" y="488"/>
                </a:lnTo>
                <a:lnTo>
                  <a:pt x="660" y="486"/>
                </a:lnTo>
                <a:lnTo>
                  <a:pt x="657" y="486"/>
                </a:lnTo>
                <a:lnTo>
                  <a:pt x="383" y="446"/>
                </a:lnTo>
                <a:lnTo>
                  <a:pt x="380" y="440"/>
                </a:lnTo>
                <a:lnTo>
                  <a:pt x="380" y="437"/>
                </a:lnTo>
                <a:lnTo>
                  <a:pt x="380" y="433"/>
                </a:lnTo>
                <a:lnTo>
                  <a:pt x="380" y="430"/>
                </a:lnTo>
                <a:lnTo>
                  <a:pt x="377" y="427"/>
                </a:lnTo>
                <a:lnTo>
                  <a:pt x="377" y="423"/>
                </a:lnTo>
                <a:lnTo>
                  <a:pt x="373" y="418"/>
                </a:lnTo>
                <a:lnTo>
                  <a:pt x="371" y="415"/>
                </a:lnTo>
                <a:lnTo>
                  <a:pt x="371" y="411"/>
                </a:lnTo>
                <a:lnTo>
                  <a:pt x="368" y="408"/>
                </a:lnTo>
                <a:lnTo>
                  <a:pt x="361" y="405"/>
                </a:lnTo>
                <a:lnTo>
                  <a:pt x="377" y="4"/>
                </a:lnTo>
                <a:lnTo>
                  <a:pt x="299" y="0"/>
                </a:lnTo>
              </a:path>
            </a:pathLst>
          </a:custGeom>
          <a:solidFill>
            <a:srgbClr val="4040FF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3" name="Freeform 33"/>
          <p:cNvSpPr>
            <a:spLocks/>
          </p:cNvSpPr>
          <p:nvPr/>
        </p:nvSpPr>
        <p:spPr bwMode="auto">
          <a:xfrm>
            <a:off x="5838825" y="5478463"/>
            <a:ext cx="25400" cy="63023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96"/>
              </a:cxn>
              <a:cxn ang="0">
                <a:pos x="2" y="396"/>
              </a:cxn>
              <a:cxn ang="0">
                <a:pos x="7" y="396"/>
              </a:cxn>
              <a:cxn ang="0">
                <a:pos x="15" y="3"/>
              </a:cxn>
              <a:cxn ang="0">
                <a:pos x="4" y="0"/>
              </a:cxn>
            </a:cxnLst>
            <a:rect l="0" t="0" r="r" b="b"/>
            <a:pathLst>
              <a:path w="16" h="397">
                <a:moveTo>
                  <a:pt x="4" y="0"/>
                </a:moveTo>
                <a:lnTo>
                  <a:pt x="0" y="396"/>
                </a:lnTo>
                <a:lnTo>
                  <a:pt x="2" y="396"/>
                </a:lnTo>
                <a:lnTo>
                  <a:pt x="7" y="396"/>
                </a:lnTo>
                <a:lnTo>
                  <a:pt x="15" y="3"/>
                </a:lnTo>
                <a:lnTo>
                  <a:pt x="4" y="0"/>
                </a:lnTo>
              </a:path>
            </a:pathLst>
          </a:custGeom>
          <a:solidFill>
            <a:srgbClr val="8080FF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4" name="Freeform 34"/>
          <p:cNvSpPr>
            <a:spLocks/>
          </p:cNvSpPr>
          <p:nvPr/>
        </p:nvSpPr>
        <p:spPr bwMode="auto">
          <a:xfrm>
            <a:off x="5838825" y="6119813"/>
            <a:ext cx="41275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2" y="5"/>
              </a:cxn>
              <a:cxn ang="0">
                <a:pos x="17" y="9"/>
              </a:cxn>
              <a:cxn ang="0">
                <a:pos x="20" y="16"/>
              </a:cxn>
              <a:cxn ang="0">
                <a:pos x="22" y="22"/>
              </a:cxn>
              <a:cxn ang="0">
                <a:pos x="25" y="31"/>
              </a:cxn>
              <a:cxn ang="0">
                <a:pos x="25" y="39"/>
              </a:cxn>
              <a:cxn ang="0">
                <a:pos x="22" y="42"/>
              </a:cxn>
              <a:cxn ang="0">
                <a:pos x="17" y="45"/>
              </a:cxn>
              <a:cxn ang="0">
                <a:pos x="10" y="48"/>
              </a:cxn>
              <a:cxn ang="0">
                <a:pos x="5" y="48"/>
              </a:cxn>
              <a:cxn ang="0">
                <a:pos x="5" y="39"/>
              </a:cxn>
              <a:cxn ang="0">
                <a:pos x="5" y="28"/>
              </a:cxn>
              <a:cxn ang="0">
                <a:pos x="5" y="22"/>
              </a:cxn>
              <a:cxn ang="0">
                <a:pos x="5" y="14"/>
              </a:cxn>
              <a:cxn ang="0">
                <a:pos x="2" y="9"/>
              </a:cxn>
              <a:cxn ang="0">
                <a:pos x="0" y="0"/>
              </a:cxn>
            </a:cxnLst>
            <a:rect l="0" t="0" r="r" b="b"/>
            <a:pathLst>
              <a:path w="26" h="49">
                <a:moveTo>
                  <a:pt x="0" y="0"/>
                </a:moveTo>
                <a:lnTo>
                  <a:pt x="10" y="0"/>
                </a:lnTo>
                <a:lnTo>
                  <a:pt x="12" y="5"/>
                </a:lnTo>
                <a:lnTo>
                  <a:pt x="17" y="9"/>
                </a:lnTo>
                <a:lnTo>
                  <a:pt x="20" y="16"/>
                </a:lnTo>
                <a:lnTo>
                  <a:pt x="22" y="22"/>
                </a:lnTo>
                <a:lnTo>
                  <a:pt x="25" y="31"/>
                </a:lnTo>
                <a:lnTo>
                  <a:pt x="25" y="39"/>
                </a:lnTo>
                <a:lnTo>
                  <a:pt x="22" y="42"/>
                </a:lnTo>
                <a:lnTo>
                  <a:pt x="17" y="45"/>
                </a:lnTo>
                <a:lnTo>
                  <a:pt x="10" y="48"/>
                </a:lnTo>
                <a:lnTo>
                  <a:pt x="5" y="48"/>
                </a:lnTo>
                <a:lnTo>
                  <a:pt x="5" y="39"/>
                </a:lnTo>
                <a:lnTo>
                  <a:pt x="5" y="28"/>
                </a:lnTo>
                <a:lnTo>
                  <a:pt x="5" y="22"/>
                </a:lnTo>
                <a:lnTo>
                  <a:pt x="5" y="14"/>
                </a:lnTo>
                <a:lnTo>
                  <a:pt x="2" y="9"/>
                </a:lnTo>
                <a:lnTo>
                  <a:pt x="0" y="0"/>
                </a:lnTo>
              </a:path>
            </a:pathLst>
          </a:custGeom>
          <a:solidFill>
            <a:srgbClr val="C0C0FF"/>
          </a:solidFill>
          <a:ln w="762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5" name="Freeform 35"/>
          <p:cNvSpPr>
            <a:spLocks/>
          </p:cNvSpPr>
          <p:nvPr/>
        </p:nvSpPr>
        <p:spPr bwMode="auto">
          <a:xfrm>
            <a:off x="5859463" y="6192838"/>
            <a:ext cx="87312" cy="8731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37" y="3"/>
              </a:cxn>
              <a:cxn ang="0">
                <a:pos x="40" y="3"/>
              </a:cxn>
              <a:cxn ang="0">
                <a:pos x="40" y="5"/>
              </a:cxn>
              <a:cxn ang="0">
                <a:pos x="37" y="9"/>
              </a:cxn>
              <a:cxn ang="0">
                <a:pos x="31" y="9"/>
              </a:cxn>
              <a:cxn ang="0">
                <a:pos x="29" y="9"/>
              </a:cxn>
              <a:cxn ang="0">
                <a:pos x="23" y="11"/>
              </a:cxn>
              <a:cxn ang="0">
                <a:pos x="20" y="11"/>
              </a:cxn>
              <a:cxn ang="0">
                <a:pos x="14" y="11"/>
              </a:cxn>
              <a:cxn ang="0">
                <a:pos x="11" y="11"/>
              </a:cxn>
              <a:cxn ang="0">
                <a:pos x="9" y="11"/>
              </a:cxn>
              <a:cxn ang="0">
                <a:pos x="6" y="14"/>
              </a:cxn>
              <a:cxn ang="0">
                <a:pos x="3" y="14"/>
              </a:cxn>
              <a:cxn ang="0">
                <a:pos x="3" y="17"/>
              </a:cxn>
              <a:cxn ang="0">
                <a:pos x="0" y="20"/>
              </a:cxn>
              <a:cxn ang="0">
                <a:pos x="0" y="23"/>
              </a:cxn>
              <a:cxn ang="0">
                <a:pos x="3" y="25"/>
              </a:cxn>
              <a:cxn ang="0">
                <a:pos x="3" y="29"/>
              </a:cxn>
              <a:cxn ang="0">
                <a:pos x="6" y="31"/>
              </a:cxn>
              <a:cxn ang="0">
                <a:pos x="9" y="34"/>
              </a:cxn>
              <a:cxn ang="0">
                <a:pos x="9" y="37"/>
              </a:cxn>
              <a:cxn ang="0">
                <a:pos x="9" y="40"/>
              </a:cxn>
              <a:cxn ang="0">
                <a:pos x="6" y="40"/>
              </a:cxn>
              <a:cxn ang="0">
                <a:pos x="9" y="43"/>
              </a:cxn>
              <a:cxn ang="0">
                <a:pos x="9" y="45"/>
              </a:cxn>
              <a:cxn ang="0">
                <a:pos x="11" y="49"/>
              </a:cxn>
              <a:cxn ang="0">
                <a:pos x="17" y="51"/>
              </a:cxn>
              <a:cxn ang="0">
                <a:pos x="17" y="54"/>
              </a:cxn>
              <a:cxn ang="0">
                <a:pos x="23" y="54"/>
              </a:cxn>
              <a:cxn ang="0">
                <a:pos x="26" y="54"/>
              </a:cxn>
              <a:cxn ang="0">
                <a:pos x="29" y="54"/>
              </a:cxn>
              <a:cxn ang="0">
                <a:pos x="34" y="54"/>
              </a:cxn>
              <a:cxn ang="0">
                <a:pos x="40" y="54"/>
              </a:cxn>
              <a:cxn ang="0">
                <a:pos x="46" y="54"/>
              </a:cxn>
              <a:cxn ang="0">
                <a:pos x="51" y="54"/>
              </a:cxn>
              <a:cxn ang="0">
                <a:pos x="54" y="54"/>
              </a:cxn>
              <a:cxn ang="0">
                <a:pos x="54" y="51"/>
              </a:cxn>
              <a:cxn ang="0">
                <a:pos x="54" y="49"/>
              </a:cxn>
              <a:cxn ang="0">
                <a:pos x="46" y="45"/>
              </a:cxn>
              <a:cxn ang="0">
                <a:pos x="40" y="43"/>
              </a:cxn>
              <a:cxn ang="0">
                <a:pos x="34" y="40"/>
              </a:cxn>
              <a:cxn ang="0">
                <a:pos x="29" y="37"/>
              </a:cxn>
              <a:cxn ang="0">
                <a:pos x="23" y="34"/>
              </a:cxn>
              <a:cxn ang="0">
                <a:pos x="20" y="29"/>
              </a:cxn>
              <a:cxn ang="0">
                <a:pos x="17" y="25"/>
              </a:cxn>
              <a:cxn ang="0">
                <a:pos x="14" y="25"/>
              </a:cxn>
              <a:cxn ang="0">
                <a:pos x="14" y="23"/>
              </a:cxn>
              <a:cxn ang="0">
                <a:pos x="14" y="20"/>
              </a:cxn>
              <a:cxn ang="0">
                <a:pos x="17" y="20"/>
              </a:cxn>
              <a:cxn ang="0">
                <a:pos x="17" y="17"/>
              </a:cxn>
              <a:cxn ang="0">
                <a:pos x="23" y="17"/>
              </a:cxn>
              <a:cxn ang="0">
                <a:pos x="29" y="14"/>
              </a:cxn>
              <a:cxn ang="0">
                <a:pos x="34" y="14"/>
              </a:cxn>
              <a:cxn ang="0">
                <a:pos x="37" y="11"/>
              </a:cxn>
              <a:cxn ang="0">
                <a:pos x="40" y="11"/>
              </a:cxn>
              <a:cxn ang="0">
                <a:pos x="43" y="9"/>
              </a:cxn>
              <a:cxn ang="0">
                <a:pos x="43" y="5"/>
              </a:cxn>
              <a:cxn ang="0">
                <a:pos x="43" y="3"/>
              </a:cxn>
              <a:cxn ang="0">
                <a:pos x="40" y="0"/>
              </a:cxn>
              <a:cxn ang="0">
                <a:pos x="37" y="0"/>
              </a:cxn>
            </a:cxnLst>
            <a:rect l="0" t="0" r="r" b="b"/>
            <a:pathLst>
              <a:path w="55" h="55">
                <a:moveTo>
                  <a:pt x="37" y="0"/>
                </a:moveTo>
                <a:lnTo>
                  <a:pt x="37" y="3"/>
                </a:lnTo>
                <a:lnTo>
                  <a:pt x="40" y="3"/>
                </a:lnTo>
                <a:lnTo>
                  <a:pt x="40" y="5"/>
                </a:lnTo>
                <a:lnTo>
                  <a:pt x="37" y="9"/>
                </a:lnTo>
                <a:lnTo>
                  <a:pt x="31" y="9"/>
                </a:lnTo>
                <a:lnTo>
                  <a:pt x="29" y="9"/>
                </a:lnTo>
                <a:lnTo>
                  <a:pt x="23" y="11"/>
                </a:lnTo>
                <a:lnTo>
                  <a:pt x="20" y="11"/>
                </a:lnTo>
                <a:lnTo>
                  <a:pt x="14" y="11"/>
                </a:lnTo>
                <a:lnTo>
                  <a:pt x="11" y="11"/>
                </a:lnTo>
                <a:lnTo>
                  <a:pt x="9" y="11"/>
                </a:lnTo>
                <a:lnTo>
                  <a:pt x="6" y="14"/>
                </a:lnTo>
                <a:lnTo>
                  <a:pt x="3" y="14"/>
                </a:lnTo>
                <a:lnTo>
                  <a:pt x="3" y="17"/>
                </a:lnTo>
                <a:lnTo>
                  <a:pt x="0" y="20"/>
                </a:lnTo>
                <a:lnTo>
                  <a:pt x="0" y="23"/>
                </a:lnTo>
                <a:lnTo>
                  <a:pt x="3" y="25"/>
                </a:lnTo>
                <a:lnTo>
                  <a:pt x="3" y="29"/>
                </a:lnTo>
                <a:lnTo>
                  <a:pt x="6" y="31"/>
                </a:lnTo>
                <a:lnTo>
                  <a:pt x="9" y="34"/>
                </a:lnTo>
                <a:lnTo>
                  <a:pt x="9" y="37"/>
                </a:lnTo>
                <a:lnTo>
                  <a:pt x="9" y="40"/>
                </a:lnTo>
                <a:lnTo>
                  <a:pt x="6" y="40"/>
                </a:lnTo>
                <a:lnTo>
                  <a:pt x="9" y="43"/>
                </a:lnTo>
                <a:lnTo>
                  <a:pt x="9" y="45"/>
                </a:lnTo>
                <a:lnTo>
                  <a:pt x="11" y="49"/>
                </a:lnTo>
                <a:lnTo>
                  <a:pt x="17" y="51"/>
                </a:lnTo>
                <a:lnTo>
                  <a:pt x="17" y="54"/>
                </a:lnTo>
                <a:lnTo>
                  <a:pt x="23" y="54"/>
                </a:lnTo>
                <a:lnTo>
                  <a:pt x="26" y="54"/>
                </a:lnTo>
                <a:lnTo>
                  <a:pt x="29" y="54"/>
                </a:lnTo>
                <a:lnTo>
                  <a:pt x="34" y="54"/>
                </a:lnTo>
                <a:lnTo>
                  <a:pt x="40" y="54"/>
                </a:lnTo>
                <a:lnTo>
                  <a:pt x="46" y="54"/>
                </a:lnTo>
                <a:lnTo>
                  <a:pt x="51" y="54"/>
                </a:lnTo>
                <a:lnTo>
                  <a:pt x="54" y="54"/>
                </a:lnTo>
                <a:lnTo>
                  <a:pt x="54" y="51"/>
                </a:lnTo>
                <a:lnTo>
                  <a:pt x="54" y="49"/>
                </a:lnTo>
                <a:lnTo>
                  <a:pt x="46" y="45"/>
                </a:lnTo>
                <a:lnTo>
                  <a:pt x="40" y="43"/>
                </a:lnTo>
                <a:lnTo>
                  <a:pt x="34" y="40"/>
                </a:lnTo>
                <a:lnTo>
                  <a:pt x="29" y="37"/>
                </a:lnTo>
                <a:lnTo>
                  <a:pt x="23" y="34"/>
                </a:lnTo>
                <a:lnTo>
                  <a:pt x="20" y="29"/>
                </a:lnTo>
                <a:lnTo>
                  <a:pt x="17" y="25"/>
                </a:lnTo>
                <a:lnTo>
                  <a:pt x="14" y="25"/>
                </a:lnTo>
                <a:lnTo>
                  <a:pt x="14" y="23"/>
                </a:lnTo>
                <a:lnTo>
                  <a:pt x="14" y="20"/>
                </a:lnTo>
                <a:lnTo>
                  <a:pt x="17" y="20"/>
                </a:lnTo>
                <a:lnTo>
                  <a:pt x="17" y="17"/>
                </a:lnTo>
                <a:lnTo>
                  <a:pt x="23" y="17"/>
                </a:lnTo>
                <a:lnTo>
                  <a:pt x="29" y="14"/>
                </a:lnTo>
                <a:lnTo>
                  <a:pt x="34" y="14"/>
                </a:lnTo>
                <a:lnTo>
                  <a:pt x="37" y="11"/>
                </a:lnTo>
                <a:lnTo>
                  <a:pt x="40" y="11"/>
                </a:lnTo>
                <a:lnTo>
                  <a:pt x="43" y="9"/>
                </a:lnTo>
                <a:lnTo>
                  <a:pt x="43" y="5"/>
                </a:lnTo>
                <a:lnTo>
                  <a:pt x="43" y="3"/>
                </a:lnTo>
                <a:lnTo>
                  <a:pt x="40" y="0"/>
                </a:lnTo>
                <a:lnTo>
                  <a:pt x="37" y="0"/>
                </a:lnTo>
              </a:path>
            </a:pathLst>
          </a:custGeom>
          <a:solidFill>
            <a:srgbClr val="8080FF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6" name="Freeform 36"/>
          <p:cNvSpPr>
            <a:spLocks/>
          </p:cNvSpPr>
          <p:nvPr/>
        </p:nvSpPr>
        <p:spPr bwMode="auto">
          <a:xfrm>
            <a:off x="5957888" y="6202363"/>
            <a:ext cx="350837" cy="73025"/>
          </a:xfrm>
          <a:custGeom>
            <a:avLst/>
            <a:gdLst/>
            <a:ahLst/>
            <a:cxnLst>
              <a:cxn ang="0">
                <a:pos x="220" y="28"/>
              </a:cxn>
              <a:cxn ang="0">
                <a:pos x="216" y="25"/>
              </a:cxn>
              <a:cxn ang="0">
                <a:pos x="26" y="0"/>
              </a:cxn>
              <a:cxn ang="0">
                <a:pos x="16" y="0"/>
              </a:cxn>
              <a:cxn ang="0">
                <a:pos x="10" y="0"/>
              </a:cxn>
              <a:cxn ang="0">
                <a:pos x="4" y="3"/>
              </a:cxn>
              <a:cxn ang="0">
                <a:pos x="0" y="6"/>
              </a:cxn>
              <a:cxn ang="0">
                <a:pos x="4" y="8"/>
              </a:cxn>
              <a:cxn ang="0">
                <a:pos x="10" y="11"/>
              </a:cxn>
              <a:cxn ang="0">
                <a:pos x="14" y="11"/>
              </a:cxn>
              <a:cxn ang="0">
                <a:pos x="16" y="14"/>
              </a:cxn>
              <a:cxn ang="0">
                <a:pos x="19" y="20"/>
              </a:cxn>
              <a:cxn ang="0">
                <a:pos x="19" y="23"/>
              </a:cxn>
              <a:cxn ang="0">
                <a:pos x="19" y="28"/>
              </a:cxn>
              <a:cxn ang="0">
                <a:pos x="19" y="31"/>
              </a:cxn>
              <a:cxn ang="0">
                <a:pos x="19" y="37"/>
              </a:cxn>
              <a:cxn ang="0">
                <a:pos x="23" y="42"/>
              </a:cxn>
              <a:cxn ang="0">
                <a:pos x="26" y="42"/>
              </a:cxn>
              <a:cxn ang="0">
                <a:pos x="32" y="45"/>
              </a:cxn>
              <a:cxn ang="0">
                <a:pos x="54" y="45"/>
              </a:cxn>
              <a:cxn ang="0">
                <a:pos x="73" y="45"/>
              </a:cxn>
              <a:cxn ang="0">
                <a:pos x="90" y="45"/>
              </a:cxn>
              <a:cxn ang="0">
                <a:pos x="108" y="45"/>
              </a:cxn>
              <a:cxn ang="0">
                <a:pos x="130" y="42"/>
              </a:cxn>
              <a:cxn ang="0">
                <a:pos x="147" y="42"/>
              </a:cxn>
              <a:cxn ang="0">
                <a:pos x="162" y="39"/>
              </a:cxn>
              <a:cxn ang="0">
                <a:pos x="175" y="37"/>
              </a:cxn>
              <a:cxn ang="0">
                <a:pos x="191" y="37"/>
              </a:cxn>
              <a:cxn ang="0">
                <a:pos x="204" y="34"/>
              </a:cxn>
              <a:cxn ang="0">
                <a:pos x="210" y="34"/>
              </a:cxn>
              <a:cxn ang="0">
                <a:pos x="216" y="31"/>
              </a:cxn>
              <a:cxn ang="0">
                <a:pos x="220" y="28"/>
              </a:cxn>
            </a:cxnLst>
            <a:rect l="0" t="0" r="r" b="b"/>
            <a:pathLst>
              <a:path w="221" h="46">
                <a:moveTo>
                  <a:pt x="220" y="28"/>
                </a:moveTo>
                <a:lnTo>
                  <a:pt x="216" y="25"/>
                </a:lnTo>
                <a:lnTo>
                  <a:pt x="26" y="0"/>
                </a:lnTo>
                <a:lnTo>
                  <a:pt x="16" y="0"/>
                </a:lnTo>
                <a:lnTo>
                  <a:pt x="10" y="0"/>
                </a:lnTo>
                <a:lnTo>
                  <a:pt x="4" y="3"/>
                </a:lnTo>
                <a:lnTo>
                  <a:pt x="0" y="6"/>
                </a:lnTo>
                <a:lnTo>
                  <a:pt x="4" y="8"/>
                </a:lnTo>
                <a:lnTo>
                  <a:pt x="10" y="11"/>
                </a:lnTo>
                <a:lnTo>
                  <a:pt x="14" y="11"/>
                </a:lnTo>
                <a:lnTo>
                  <a:pt x="16" y="14"/>
                </a:lnTo>
                <a:lnTo>
                  <a:pt x="19" y="20"/>
                </a:lnTo>
                <a:lnTo>
                  <a:pt x="19" y="23"/>
                </a:lnTo>
                <a:lnTo>
                  <a:pt x="19" y="28"/>
                </a:lnTo>
                <a:lnTo>
                  <a:pt x="19" y="31"/>
                </a:lnTo>
                <a:lnTo>
                  <a:pt x="19" y="37"/>
                </a:lnTo>
                <a:lnTo>
                  <a:pt x="23" y="42"/>
                </a:lnTo>
                <a:lnTo>
                  <a:pt x="26" y="42"/>
                </a:lnTo>
                <a:lnTo>
                  <a:pt x="32" y="45"/>
                </a:lnTo>
                <a:lnTo>
                  <a:pt x="54" y="45"/>
                </a:lnTo>
                <a:lnTo>
                  <a:pt x="73" y="45"/>
                </a:lnTo>
                <a:lnTo>
                  <a:pt x="90" y="45"/>
                </a:lnTo>
                <a:lnTo>
                  <a:pt x="108" y="45"/>
                </a:lnTo>
                <a:lnTo>
                  <a:pt x="130" y="42"/>
                </a:lnTo>
                <a:lnTo>
                  <a:pt x="147" y="42"/>
                </a:lnTo>
                <a:lnTo>
                  <a:pt x="162" y="39"/>
                </a:lnTo>
                <a:lnTo>
                  <a:pt x="175" y="37"/>
                </a:lnTo>
                <a:lnTo>
                  <a:pt x="191" y="37"/>
                </a:lnTo>
                <a:lnTo>
                  <a:pt x="204" y="34"/>
                </a:lnTo>
                <a:lnTo>
                  <a:pt x="210" y="34"/>
                </a:lnTo>
                <a:lnTo>
                  <a:pt x="216" y="31"/>
                </a:lnTo>
                <a:lnTo>
                  <a:pt x="220" y="28"/>
                </a:lnTo>
              </a:path>
            </a:pathLst>
          </a:custGeom>
          <a:solidFill>
            <a:srgbClr val="C0C0FF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7" name="Freeform 37"/>
          <p:cNvSpPr>
            <a:spLocks/>
          </p:cNvSpPr>
          <p:nvPr/>
        </p:nvSpPr>
        <p:spPr bwMode="auto">
          <a:xfrm>
            <a:off x="5503863" y="6192838"/>
            <a:ext cx="276225" cy="82550"/>
          </a:xfrm>
          <a:custGeom>
            <a:avLst/>
            <a:gdLst/>
            <a:ahLst/>
            <a:cxnLst>
              <a:cxn ang="0">
                <a:pos x="173" y="14"/>
              </a:cxn>
              <a:cxn ang="0">
                <a:pos x="163" y="11"/>
              </a:cxn>
              <a:cxn ang="0">
                <a:pos x="154" y="5"/>
              </a:cxn>
              <a:cxn ang="0">
                <a:pos x="145" y="3"/>
              </a:cxn>
              <a:cxn ang="0">
                <a:pos x="141" y="0"/>
              </a:cxn>
              <a:cxn ang="0">
                <a:pos x="114" y="5"/>
              </a:cxn>
              <a:cxn ang="0">
                <a:pos x="78" y="11"/>
              </a:cxn>
              <a:cxn ang="0">
                <a:pos x="7" y="20"/>
              </a:cxn>
              <a:cxn ang="0">
                <a:pos x="3" y="22"/>
              </a:cxn>
              <a:cxn ang="0">
                <a:pos x="0" y="25"/>
              </a:cxn>
              <a:cxn ang="0">
                <a:pos x="3" y="29"/>
              </a:cxn>
              <a:cxn ang="0">
                <a:pos x="7" y="29"/>
              </a:cxn>
              <a:cxn ang="0">
                <a:pos x="10" y="31"/>
              </a:cxn>
              <a:cxn ang="0">
                <a:pos x="51" y="34"/>
              </a:cxn>
              <a:cxn ang="0">
                <a:pos x="76" y="36"/>
              </a:cxn>
              <a:cxn ang="0">
                <a:pos x="88" y="40"/>
              </a:cxn>
              <a:cxn ang="0">
                <a:pos x="104" y="42"/>
              </a:cxn>
              <a:cxn ang="0">
                <a:pos x="114" y="45"/>
              </a:cxn>
              <a:cxn ang="0">
                <a:pos x="123" y="48"/>
              </a:cxn>
              <a:cxn ang="0">
                <a:pos x="129" y="51"/>
              </a:cxn>
              <a:cxn ang="0">
                <a:pos x="139" y="51"/>
              </a:cxn>
              <a:cxn ang="0">
                <a:pos x="148" y="51"/>
              </a:cxn>
              <a:cxn ang="0">
                <a:pos x="158" y="51"/>
              </a:cxn>
              <a:cxn ang="0">
                <a:pos x="170" y="29"/>
              </a:cxn>
              <a:cxn ang="0">
                <a:pos x="170" y="25"/>
              </a:cxn>
              <a:cxn ang="0">
                <a:pos x="170" y="22"/>
              </a:cxn>
              <a:cxn ang="0">
                <a:pos x="173" y="14"/>
              </a:cxn>
            </a:cxnLst>
            <a:rect l="0" t="0" r="r" b="b"/>
            <a:pathLst>
              <a:path w="174" h="52">
                <a:moveTo>
                  <a:pt x="173" y="14"/>
                </a:moveTo>
                <a:lnTo>
                  <a:pt x="163" y="11"/>
                </a:lnTo>
                <a:lnTo>
                  <a:pt x="154" y="5"/>
                </a:lnTo>
                <a:lnTo>
                  <a:pt x="145" y="3"/>
                </a:lnTo>
                <a:lnTo>
                  <a:pt x="141" y="0"/>
                </a:lnTo>
                <a:lnTo>
                  <a:pt x="114" y="5"/>
                </a:lnTo>
                <a:lnTo>
                  <a:pt x="78" y="11"/>
                </a:lnTo>
                <a:lnTo>
                  <a:pt x="7" y="20"/>
                </a:lnTo>
                <a:lnTo>
                  <a:pt x="3" y="22"/>
                </a:lnTo>
                <a:lnTo>
                  <a:pt x="0" y="25"/>
                </a:lnTo>
                <a:lnTo>
                  <a:pt x="3" y="29"/>
                </a:lnTo>
                <a:lnTo>
                  <a:pt x="7" y="29"/>
                </a:lnTo>
                <a:lnTo>
                  <a:pt x="10" y="31"/>
                </a:lnTo>
                <a:lnTo>
                  <a:pt x="51" y="34"/>
                </a:lnTo>
                <a:lnTo>
                  <a:pt x="76" y="36"/>
                </a:lnTo>
                <a:lnTo>
                  <a:pt x="88" y="40"/>
                </a:lnTo>
                <a:lnTo>
                  <a:pt x="104" y="42"/>
                </a:lnTo>
                <a:lnTo>
                  <a:pt x="114" y="45"/>
                </a:lnTo>
                <a:lnTo>
                  <a:pt x="123" y="48"/>
                </a:lnTo>
                <a:lnTo>
                  <a:pt x="129" y="51"/>
                </a:lnTo>
                <a:lnTo>
                  <a:pt x="139" y="51"/>
                </a:lnTo>
                <a:lnTo>
                  <a:pt x="148" y="51"/>
                </a:lnTo>
                <a:lnTo>
                  <a:pt x="158" y="51"/>
                </a:lnTo>
                <a:lnTo>
                  <a:pt x="170" y="29"/>
                </a:lnTo>
                <a:lnTo>
                  <a:pt x="170" y="25"/>
                </a:lnTo>
                <a:lnTo>
                  <a:pt x="170" y="22"/>
                </a:lnTo>
                <a:lnTo>
                  <a:pt x="173" y="14"/>
                </a:lnTo>
              </a:path>
            </a:pathLst>
          </a:custGeom>
          <a:solidFill>
            <a:srgbClr val="0000FF"/>
          </a:solidFill>
          <a:ln w="1016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8" name="Freeform 38"/>
          <p:cNvSpPr>
            <a:spLocks/>
          </p:cNvSpPr>
          <p:nvPr/>
        </p:nvSpPr>
        <p:spPr bwMode="auto">
          <a:xfrm>
            <a:off x="5749925" y="6124575"/>
            <a:ext cx="34925" cy="61913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4" y="0"/>
              </a:cxn>
              <a:cxn ang="0">
                <a:pos x="12" y="2"/>
              </a:cxn>
              <a:cxn ang="0">
                <a:pos x="7" y="6"/>
              </a:cxn>
              <a:cxn ang="0">
                <a:pos x="4" y="11"/>
              </a:cxn>
              <a:cxn ang="0">
                <a:pos x="2" y="17"/>
              </a:cxn>
              <a:cxn ang="0">
                <a:pos x="2" y="21"/>
              </a:cxn>
              <a:cxn ang="0">
                <a:pos x="0" y="27"/>
              </a:cxn>
              <a:cxn ang="0">
                <a:pos x="0" y="32"/>
              </a:cxn>
              <a:cxn ang="0">
                <a:pos x="4" y="36"/>
              </a:cxn>
              <a:cxn ang="0">
                <a:pos x="12" y="38"/>
              </a:cxn>
              <a:cxn ang="0">
                <a:pos x="17" y="38"/>
              </a:cxn>
              <a:cxn ang="0">
                <a:pos x="17" y="32"/>
              </a:cxn>
              <a:cxn ang="0">
                <a:pos x="14" y="25"/>
              </a:cxn>
              <a:cxn ang="0">
                <a:pos x="14" y="19"/>
              </a:cxn>
              <a:cxn ang="0">
                <a:pos x="12" y="17"/>
              </a:cxn>
              <a:cxn ang="0">
                <a:pos x="12" y="11"/>
              </a:cxn>
              <a:cxn ang="0">
                <a:pos x="14" y="8"/>
              </a:cxn>
              <a:cxn ang="0">
                <a:pos x="14" y="6"/>
              </a:cxn>
              <a:cxn ang="0">
                <a:pos x="17" y="2"/>
              </a:cxn>
              <a:cxn ang="0">
                <a:pos x="21" y="0"/>
              </a:cxn>
            </a:cxnLst>
            <a:rect l="0" t="0" r="r" b="b"/>
            <a:pathLst>
              <a:path w="22" h="39">
                <a:moveTo>
                  <a:pt x="21" y="0"/>
                </a:moveTo>
                <a:lnTo>
                  <a:pt x="14" y="0"/>
                </a:lnTo>
                <a:lnTo>
                  <a:pt x="12" y="2"/>
                </a:lnTo>
                <a:lnTo>
                  <a:pt x="7" y="6"/>
                </a:lnTo>
                <a:lnTo>
                  <a:pt x="4" y="11"/>
                </a:lnTo>
                <a:lnTo>
                  <a:pt x="2" y="17"/>
                </a:lnTo>
                <a:lnTo>
                  <a:pt x="2" y="21"/>
                </a:lnTo>
                <a:lnTo>
                  <a:pt x="0" y="27"/>
                </a:lnTo>
                <a:lnTo>
                  <a:pt x="0" y="32"/>
                </a:lnTo>
                <a:lnTo>
                  <a:pt x="4" y="36"/>
                </a:lnTo>
                <a:lnTo>
                  <a:pt x="12" y="38"/>
                </a:lnTo>
                <a:lnTo>
                  <a:pt x="17" y="38"/>
                </a:lnTo>
                <a:lnTo>
                  <a:pt x="17" y="32"/>
                </a:lnTo>
                <a:lnTo>
                  <a:pt x="14" y="25"/>
                </a:lnTo>
                <a:lnTo>
                  <a:pt x="14" y="19"/>
                </a:lnTo>
                <a:lnTo>
                  <a:pt x="12" y="17"/>
                </a:lnTo>
                <a:lnTo>
                  <a:pt x="12" y="11"/>
                </a:lnTo>
                <a:lnTo>
                  <a:pt x="14" y="8"/>
                </a:lnTo>
                <a:lnTo>
                  <a:pt x="14" y="6"/>
                </a:lnTo>
                <a:lnTo>
                  <a:pt x="17" y="2"/>
                </a:lnTo>
                <a:lnTo>
                  <a:pt x="21" y="0"/>
                </a:lnTo>
              </a:path>
            </a:pathLst>
          </a:custGeom>
          <a:solidFill>
            <a:srgbClr val="0000FF"/>
          </a:solidFill>
          <a:ln w="762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9" name="Freeform 39"/>
          <p:cNvSpPr>
            <a:spLocks/>
          </p:cNvSpPr>
          <p:nvPr/>
        </p:nvSpPr>
        <p:spPr bwMode="auto">
          <a:xfrm>
            <a:off x="5770563" y="5478463"/>
            <a:ext cx="14287" cy="6254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5" y="393"/>
              </a:cxn>
              <a:cxn ang="0">
                <a:pos x="2" y="393"/>
              </a:cxn>
              <a:cxn ang="0">
                <a:pos x="0" y="7"/>
              </a:cxn>
              <a:cxn ang="0">
                <a:pos x="5" y="3"/>
              </a:cxn>
              <a:cxn ang="0">
                <a:pos x="8" y="0"/>
              </a:cxn>
            </a:cxnLst>
            <a:rect l="0" t="0" r="r" b="b"/>
            <a:pathLst>
              <a:path w="9" h="394">
                <a:moveTo>
                  <a:pt x="8" y="0"/>
                </a:moveTo>
                <a:lnTo>
                  <a:pt x="5" y="393"/>
                </a:lnTo>
                <a:lnTo>
                  <a:pt x="2" y="393"/>
                </a:lnTo>
                <a:lnTo>
                  <a:pt x="0" y="7"/>
                </a:lnTo>
                <a:lnTo>
                  <a:pt x="5" y="3"/>
                </a:lnTo>
                <a:lnTo>
                  <a:pt x="8" y="0"/>
                </a:lnTo>
              </a:path>
            </a:pathLst>
          </a:custGeom>
          <a:solidFill>
            <a:srgbClr val="0000FF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0" name="Freeform 40"/>
          <p:cNvSpPr>
            <a:spLocks/>
          </p:cNvSpPr>
          <p:nvPr/>
        </p:nvSpPr>
        <p:spPr bwMode="auto">
          <a:xfrm>
            <a:off x="5718175" y="5457825"/>
            <a:ext cx="182563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0"/>
              </a:cxn>
              <a:cxn ang="0">
                <a:pos x="9" y="0"/>
              </a:cxn>
              <a:cxn ang="0">
                <a:pos x="12" y="0"/>
              </a:cxn>
              <a:cxn ang="0">
                <a:pos x="16" y="2"/>
              </a:cxn>
              <a:cxn ang="0">
                <a:pos x="21" y="2"/>
              </a:cxn>
              <a:cxn ang="0">
                <a:pos x="24" y="4"/>
              </a:cxn>
              <a:cxn ang="0">
                <a:pos x="31" y="4"/>
              </a:cxn>
              <a:cxn ang="0">
                <a:pos x="34" y="4"/>
              </a:cxn>
              <a:cxn ang="0">
                <a:pos x="40" y="7"/>
              </a:cxn>
              <a:cxn ang="0">
                <a:pos x="50" y="7"/>
              </a:cxn>
              <a:cxn ang="0">
                <a:pos x="59" y="7"/>
              </a:cxn>
              <a:cxn ang="0">
                <a:pos x="64" y="7"/>
              </a:cxn>
              <a:cxn ang="0">
                <a:pos x="71" y="7"/>
              </a:cxn>
              <a:cxn ang="0">
                <a:pos x="80" y="7"/>
              </a:cxn>
              <a:cxn ang="0">
                <a:pos x="90" y="4"/>
              </a:cxn>
              <a:cxn ang="0">
                <a:pos x="95" y="4"/>
              </a:cxn>
              <a:cxn ang="0">
                <a:pos x="102" y="4"/>
              </a:cxn>
              <a:cxn ang="0">
                <a:pos x="107" y="2"/>
              </a:cxn>
              <a:cxn ang="0">
                <a:pos x="114" y="2"/>
              </a:cxn>
              <a:cxn ang="0">
                <a:pos x="111" y="4"/>
              </a:cxn>
              <a:cxn ang="0">
                <a:pos x="107" y="7"/>
              </a:cxn>
              <a:cxn ang="0">
                <a:pos x="105" y="12"/>
              </a:cxn>
              <a:cxn ang="0">
                <a:pos x="105" y="14"/>
              </a:cxn>
              <a:cxn ang="0">
                <a:pos x="102" y="17"/>
              </a:cxn>
              <a:cxn ang="0">
                <a:pos x="102" y="21"/>
              </a:cxn>
              <a:cxn ang="0">
                <a:pos x="98" y="19"/>
              </a:cxn>
              <a:cxn ang="0">
                <a:pos x="98" y="17"/>
              </a:cxn>
              <a:cxn ang="0">
                <a:pos x="95" y="14"/>
              </a:cxn>
              <a:cxn ang="0">
                <a:pos x="93" y="12"/>
              </a:cxn>
              <a:cxn ang="0">
                <a:pos x="90" y="12"/>
              </a:cxn>
              <a:cxn ang="0">
                <a:pos x="86" y="9"/>
              </a:cxn>
              <a:cxn ang="0">
                <a:pos x="83" y="9"/>
              </a:cxn>
              <a:cxn ang="0">
                <a:pos x="77" y="9"/>
              </a:cxn>
              <a:cxn ang="0">
                <a:pos x="71" y="9"/>
              </a:cxn>
              <a:cxn ang="0">
                <a:pos x="64" y="9"/>
              </a:cxn>
              <a:cxn ang="0">
                <a:pos x="55" y="9"/>
              </a:cxn>
              <a:cxn ang="0">
                <a:pos x="50" y="9"/>
              </a:cxn>
              <a:cxn ang="0">
                <a:pos x="43" y="9"/>
              </a:cxn>
              <a:cxn ang="0">
                <a:pos x="37" y="12"/>
              </a:cxn>
              <a:cxn ang="0">
                <a:pos x="34" y="12"/>
              </a:cxn>
              <a:cxn ang="0">
                <a:pos x="31" y="14"/>
              </a:cxn>
              <a:cxn ang="0">
                <a:pos x="28" y="19"/>
              </a:cxn>
              <a:cxn ang="0">
                <a:pos x="24" y="14"/>
              </a:cxn>
              <a:cxn ang="0">
                <a:pos x="24" y="12"/>
              </a:cxn>
              <a:cxn ang="0">
                <a:pos x="21" y="9"/>
              </a:cxn>
              <a:cxn ang="0">
                <a:pos x="19" y="7"/>
              </a:cxn>
              <a:cxn ang="0">
                <a:pos x="16" y="4"/>
              </a:cxn>
              <a:cxn ang="0">
                <a:pos x="12" y="2"/>
              </a:cxn>
              <a:cxn ang="0">
                <a:pos x="7" y="2"/>
              </a:cxn>
              <a:cxn ang="0">
                <a:pos x="0" y="0"/>
              </a:cxn>
            </a:cxnLst>
            <a:rect l="0" t="0" r="r" b="b"/>
            <a:pathLst>
              <a:path w="115" h="22">
                <a:moveTo>
                  <a:pt x="0" y="0"/>
                </a:moveTo>
                <a:lnTo>
                  <a:pt x="7" y="0"/>
                </a:lnTo>
                <a:lnTo>
                  <a:pt x="9" y="0"/>
                </a:lnTo>
                <a:lnTo>
                  <a:pt x="12" y="0"/>
                </a:lnTo>
                <a:lnTo>
                  <a:pt x="16" y="2"/>
                </a:lnTo>
                <a:lnTo>
                  <a:pt x="21" y="2"/>
                </a:lnTo>
                <a:lnTo>
                  <a:pt x="24" y="4"/>
                </a:lnTo>
                <a:lnTo>
                  <a:pt x="31" y="4"/>
                </a:lnTo>
                <a:lnTo>
                  <a:pt x="34" y="4"/>
                </a:lnTo>
                <a:lnTo>
                  <a:pt x="40" y="7"/>
                </a:lnTo>
                <a:lnTo>
                  <a:pt x="50" y="7"/>
                </a:lnTo>
                <a:lnTo>
                  <a:pt x="59" y="7"/>
                </a:lnTo>
                <a:lnTo>
                  <a:pt x="64" y="7"/>
                </a:lnTo>
                <a:lnTo>
                  <a:pt x="71" y="7"/>
                </a:lnTo>
                <a:lnTo>
                  <a:pt x="80" y="7"/>
                </a:lnTo>
                <a:lnTo>
                  <a:pt x="90" y="4"/>
                </a:lnTo>
                <a:lnTo>
                  <a:pt x="95" y="4"/>
                </a:lnTo>
                <a:lnTo>
                  <a:pt x="102" y="4"/>
                </a:lnTo>
                <a:lnTo>
                  <a:pt x="107" y="2"/>
                </a:lnTo>
                <a:lnTo>
                  <a:pt x="114" y="2"/>
                </a:lnTo>
                <a:lnTo>
                  <a:pt x="111" y="4"/>
                </a:lnTo>
                <a:lnTo>
                  <a:pt x="107" y="7"/>
                </a:lnTo>
                <a:lnTo>
                  <a:pt x="105" y="12"/>
                </a:lnTo>
                <a:lnTo>
                  <a:pt x="105" y="14"/>
                </a:lnTo>
                <a:lnTo>
                  <a:pt x="102" y="17"/>
                </a:lnTo>
                <a:lnTo>
                  <a:pt x="102" y="21"/>
                </a:lnTo>
                <a:lnTo>
                  <a:pt x="98" y="19"/>
                </a:lnTo>
                <a:lnTo>
                  <a:pt x="98" y="17"/>
                </a:lnTo>
                <a:lnTo>
                  <a:pt x="95" y="14"/>
                </a:lnTo>
                <a:lnTo>
                  <a:pt x="93" y="12"/>
                </a:lnTo>
                <a:lnTo>
                  <a:pt x="90" y="12"/>
                </a:lnTo>
                <a:lnTo>
                  <a:pt x="86" y="9"/>
                </a:lnTo>
                <a:lnTo>
                  <a:pt x="83" y="9"/>
                </a:lnTo>
                <a:lnTo>
                  <a:pt x="77" y="9"/>
                </a:lnTo>
                <a:lnTo>
                  <a:pt x="71" y="9"/>
                </a:lnTo>
                <a:lnTo>
                  <a:pt x="64" y="9"/>
                </a:lnTo>
                <a:lnTo>
                  <a:pt x="55" y="9"/>
                </a:lnTo>
                <a:lnTo>
                  <a:pt x="50" y="9"/>
                </a:lnTo>
                <a:lnTo>
                  <a:pt x="43" y="9"/>
                </a:lnTo>
                <a:lnTo>
                  <a:pt x="37" y="12"/>
                </a:lnTo>
                <a:lnTo>
                  <a:pt x="34" y="12"/>
                </a:lnTo>
                <a:lnTo>
                  <a:pt x="31" y="14"/>
                </a:lnTo>
                <a:lnTo>
                  <a:pt x="28" y="19"/>
                </a:lnTo>
                <a:lnTo>
                  <a:pt x="24" y="14"/>
                </a:lnTo>
                <a:lnTo>
                  <a:pt x="24" y="12"/>
                </a:lnTo>
                <a:lnTo>
                  <a:pt x="21" y="9"/>
                </a:lnTo>
                <a:lnTo>
                  <a:pt x="19" y="7"/>
                </a:lnTo>
                <a:lnTo>
                  <a:pt x="16" y="4"/>
                </a:lnTo>
                <a:lnTo>
                  <a:pt x="12" y="2"/>
                </a:lnTo>
                <a:lnTo>
                  <a:pt x="7" y="2"/>
                </a:lnTo>
                <a:lnTo>
                  <a:pt x="0" y="0"/>
                </a:lnTo>
              </a:path>
            </a:pathLst>
          </a:custGeom>
          <a:solidFill>
            <a:srgbClr val="600000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1" name="Freeform 41"/>
          <p:cNvSpPr>
            <a:spLocks/>
          </p:cNvSpPr>
          <p:nvPr/>
        </p:nvSpPr>
        <p:spPr bwMode="auto">
          <a:xfrm>
            <a:off x="5324475" y="4946650"/>
            <a:ext cx="985838" cy="515938"/>
          </a:xfrm>
          <a:custGeom>
            <a:avLst/>
            <a:gdLst/>
            <a:ahLst/>
            <a:cxnLst>
              <a:cxn ang="0">
                <a:pos x="7" y="40"/>
              </a:cxn>
              <a:cxn ang="0">
                <a:pos x="4" y="47"/>
              </a:cxn>
              <a:cxn ang="0">
                <a:pos x="0" y="63"/>
              </a:cxn>
              <a:cxn ang="0">
                <a:pos x="7" y="103"/>
              </a:cxn>
              <a:cxn ang="0">
                <a:pos x="14" y="147"/>
              </a:cxn>
              <a:cxn ang="0">
                <a:pos x="29" y="184"/>
              </a:cxn>
              <a:cxn ang="0">
                <a:pos x="51" y="216"/>
              </a:cxn>
              <a:cxn ang="0">
                <a:pos x="77" y="242"/>
              </a:cxn>
              <a:cxn ang="0">
                <a:pos x="109" y="268"/>
              </a:cxn>
              <a:cxn ang="0">
                <a:pos x="145" y="284"/>
              </a:cxn>
              <a:cxn ang="0">
                <a:pos x="182" y="298"/>
              </a:cxn>
              <a:cxn ang="0">
                <a:pos x="221" y="309"/>
              </a:cxn>
              <a:cxn ang="0">
                <a:pos x="249" y="313"/>
              </a:cxn>
              <a:cxn ang="0">
                <a:pos x="275" y="320"/>
              </a:cxn>
              <a:cxn ang="0">
                <a:pos x="297" y="324"/>
              </a:cxn>
              <a:cxn ang="0">
                <a:pos x="329" y="324"/>
              </a:cxn>
              <a:cxn ang="0">
                <a:pos x="355" y="320"/>
              </a:cxn>
              <a:cxn ang="0">
                <a:pos x="374" y="313"/>
              </a:cxn>
              <a:cxn ang="0">
                <a:pos x="409" y="305"/>
              </a:cxn>
              <a:cxn ang="0">
                <a:pos x="441" y="298"/>
              </a:cxn>
              <a:cxn ang="0">
                <a:pos x="473" y="287"/>
              </a:cxn>
              <a:cxn ang="0">
                <a:pos x="502" y="272"/>
              </a:cxn>
              <a:cxn ang="0">
                <a:pos x="527" y="258"/>
              </a:cxn>
              <a:cxn ang="0">
                <a:pos x="546" y="239"/>
              </a:cxn>
              <a:cxn ang="0">
                <a:pos x="569" y="221"/>
              </a:cxn>
              <a:cxn ang="0">
                <a:pos x="581" y="202"/>
              </a:cxn>
              <a:cxn ang="0">
                <a:pos x="591" y="184"/>
              </a:cxn>
              <a:cxn ang="0">
                <a:pos x="601" y="165"/>
              </a:cxn>
              <a:cxn ang="0">
                <a:pos x="607" y="144"/>
              </a:cxn>
              <a:cxn ang="0">
                <a:pos x="613" y="124"/>
              </a:cxn>
              <a:cxn ang="0">
                <a:pos x="617" y="103"/>
              </a:cxn>
              <a:cxn ang="0">
                <a:pos x="620" y="73"/>
              </a:cxn>
              <a:cxn ang="0">
                <a:pos x="620" y="52"/>
              </a:cxn>
              <a:cxn ang="0">
                <a:pos x="613" y="40"/>
              </a:cxn>
              <a:cxn ang="0">
                <a:pos x="607" y="33"/>
              </a:cxn>
              <a:cxn ang="0">
                <a:pos x="598" y="29"/>
              </a:cxn>
              <a:cxn ang="0">
                <a:pos x="588" y="26"/>
              </a:cxn>
              <a:cxn ang="0">
                <a:pos x="575" y="26"/>
              </a:cxn>
              <a:cxn ang="0">
                <a:pos x="563" y="21"/>
              </a:cxn>
              <a:cxn ang="0">
                <a:pos x="546" y="18"/>
              </a:cxn>
              <a:cxn ang="0">
                <a:pos x="524" y="15"/>
              </a:cxn>
              <a:cxn ang="0">
                <a:pos x="505" y="11"/>
              </a:cxn>
              <a:cxn ang="0">
                <a:pos x="489" y="11"/>
              </a:cxn>
              <a:cxn ang="0">
                <a:pos x="473" y="7"/>
              </a:cxn>
              <a:cxn ang="0">
                <a:pos x="457" y="7"/>
              </a:cxn>
              <a:cxn ang="0">
                <a:pos x="441" y="3"/>
              </a:cxn>
              <a:cxn ang="0">
                <a:pos x="428" y="3"/>
              </a:cxn>
              <a:cxn ang="0">
                <a:pos x="403" y="3"/>
              </a:cxn>
              <a:cxn ang="0">
                <a:pos x="377" y="3"/>
              </a:cxn>
              <a:cxn ang="0">
                <a:pos x="361" y="0"/>
              </a:cxn>
              <a:cxn ang="0">
                <a:pos x="339" y="0"/>
              </a:cxn>
              <a:cxn ang="0">
                <a:pos x="316" y="0"/>
              </a:cxn>
              <a:cxn ang="0">
                <a:pos x="291" y="0"/>
              </a:cxn>
              <a:cxn ang="0">
                <a:pos x="259" y="0"/>
              </a:cxn>
              <a:cxn ang="0">
                <a:pos x="230" y="3"/>
              </a:cxn>
              <a:cxn ang="0">
                <a:pos x="198" y="3"/>
              </a:cxn>
              <a:cxn ang="0">
                <a:pos x="173" y="7"/>
              </a:cxn>
              <a:cxn ang="0">
                <a:pos x="145" y="7"/>
              </a:cxn>
              <a:cxn ang="0">
                <a:pos x="115" y="11"/>
              </a:cxn>
              <a:cxn ang="0">
                <a:pos x="86" y="15"/>
              </a:cxn>
              <a:cxn ang="0">
                <a:pos x="58" y="21"/>
              </a:cxn>
              <a:cxn ang="0">
                <a:pos x="36" y="26"/>
              </a:cxn>
              <a:cxn ang="0">
                <a:pos x="14" y="37"/>
              </a:cxn>
            </a:cxnLst>
            <a:rect l="0" t="0" r="r" b="b"/>
            <a:pathLst>
              <a:path w="621" h="325">
                <a:moveTo>
                  <a:pt x="14" y="37"/>
                </a:moveTo>
                <a:lnTo>
                  <a:pt x="7" y="40"/>
                </a:lnTo>
                <a:lnTo>
                  <a:pt x="7" y="44"/>
                </a:lnTo>
                <a:lnTo>
                  <a:pt x="4" y="47"/>
                </a:lnTo>
                <a:lnTo>
                  <a:pt x="4" y="55"/>
                </a:lnTo>
                <a:lnTo>
                  <a:pt x="0" y="63"/>
                </a:lnTo>
                <a:lnTo>
                  <a:pt x="4" y="84"/>
                </a:lnTo>
                <a:lnTo>
                  <a:pt x="7" y="103"/>
                </a:lnTo>
                <a:lnTo>
                  <a:pt x="10" y="129"/>
                </a:lnTo>
                <a:lnTo>
                  <a:pt x="14" y="147"/>
                </a:lnTo>
                <a:lnTo>
                  <a:pt x="22" y="169"/>
                </a:lnTo>
                <a:lnTo>
                  <a:pt x="29" y="184"/>
                </a:lnTo>
                <a:lnTo>
                  <a:pt x="39" y="202"/>
                </a:lnTo>
                <a:lnTo>
                  <a:pt x="51" y="216"/>
                </a:lnTo>
                <a:lnTo>
                  <a:pt x="64" y="228"/>
                </a:lnTo>
                <a:lnTo>
                  <a:pt x="77" y="242"/>
                </a:lnTo>
                <a:lnTo>
                  <a:pt x="93" y="253"/>
                </a:lnTo>
                <a:lnTo>
                  <a:pt x="109" y="268"/>
                </a:lnTo>
                <a:lnTo>
                  <a:pt x="125" y="276"/>
                </a:lnTo>
                <a:lnTo>
                  <a:pt x="145" y="284"/>
                </a:lnTo>
                <a:lnTo>
                  <a:pt x="163" y="294"/>
                </a:lnTo>
                <a:lnTo>
                  <a:pt x="182" y="298"/>
                </a:lnTo>
                <a:lnTo>
                  <a:pt x="198" y="305"/>
                </a:lnTo>
                <a:lnTo>
                  <a:pt x="221" y="309"/>
                </a:lnTo>
                <a:lnTo>
                  <a:pt x="240" y="313"/>
                </a:lnTo>
                <a:lnTo>
                  <a:pt x="249" y="313"/>
                </a:lnTo>
                <a:lnTo>
                  <a:pt x="262" y="316"/>
                </a:lnTo>
                <a:lnTo>
                  <a:pt x="275" y="320"/>
                </a:lnTo>
                <a:lnTo>
                  <a:pt x="284" y="324"/>
                </a:lnTo>
                <a:lnTo>
                  <a:pt x="297" y="324"/>
                </a:lnTo>
                <a:lnTo>
                  <a:pt x="313" y="324"/>
                </a:lnTo>
                <a:lnTo>
                  <a:pt x="329" y="324"/>
                </a:lnTo>
                <a:lnTo>
                  <a:pt x="345" y="320"/>
                </a:lnTo>
                <a:lnTo>
                  <a:pt x="355" y="320"/>
                </a:lnTo>
                <a:lnTo>
                  <a:pt x="361" y="316"/>
                </a:lnTo>
                <a:lnTo>
                  <a:pt x="374" y="313"/>
                </a:lnTo>
                <a:lnTo>
                  <a:pt x="390" y="313"/>
                </a:lnTo>
                <a:lnTo>
                  <a:pt x="409" y="305"/>
                </a:lnTo>
                <a:lnTo>
                  <a:pt x="425" y="302"/>
                </a:lnTo>
                <a:lnTo>
                  <a:pt x="441" y="298"/>
                </a:lnTo>
                <a:lnTo>
                  <a:pt x="457" y="294"/>
                </a:lnTo>
                <a:lnTo>
                  <a:pt x="473" y="287"/>
                </a:lnTo>
                <a:lnTo>
                  <a:pt x="489" y="279"/>
                </a:lnTo>
                <a:lnTo>
                  <a:pt x="502" y="272"/>
                </a:lnTo>
                <a:lnTo>
                  <a:pt x="514" y="265"/>
                </a:lnTo>
                <a:lnTo>
                  <a:pt x="527" y="258"/>
                </a:lnTo>
                <a:lnTo>
                  <a:pt x="537" y="250"/>
                </a:lnTo>
                <a:lnTo>
                  <a:pt x="546" y="239"/>
                </a:lnTo>
                <a:lnTo>
                  <a:pt x="559" y="232"/>
                </a:lnTo>
                <a:lnTo>
                  <a:pt x="569" y="221"/>
                </a:lnTo>
                <a:lnTo>
                  <a:pt x="575" y="210"/>
                </a:lnTo>
                <a:lnTo>
                  <a:pt x="581" y="202"/>
                </a:lnTo>
                <a:lnTo>
                  <a:pt x="588" y="195"/>
                </a:lnTo>
                <a:lnTo>
                  <a:pt x="591" y="184"/>
                </a:lnTo>
                <a:lnTo>
                  <a:pt x="598" y="176"/>
                </a:lnTo>
                <a:lnTo>
                  <a:pt x="601" y="165"/>
                </a:lnTo>
                <a:lnTo>
                  <a:pt x="604" y="155"/>
                </a:lnTo>
                <a:lnTo>
                  <a:pt x="607" y="144"/>
                </a:lnTo>
                <a:lnTo>
                  <a:pt x="610" y="136"/>
                </a:lnTo>
                <a:lnTo>
                  <a:pt x="613" y="124"/>
                </a:lnTo>
                <a:lnTo>
                  <a:pt x="613" y="113"/>
                </a:lnTo>
                <a:lnTo>
                  <a:pt x="617" y="103"/>
                </a:lnTo>
                <a:lnTo>
                  <a:pt x="617" y="92"/>
                </a:lnTo>
                <a:lnTo>
                  <a:pt x="620" y="73"/>
                </a:lnTo>
                <a:lnTo>
                  <a:pt x="620" y="63"/>
                </a:lnTo>
                <a:lnTo>
                  <a:pt x="620" y="52"/>
                </a:lnTo>
                <a:lnTo>
                  <a:pt x="617" y="44"/>
                </a:lnTo>
                <a:lnTo>
                  <a:pt x="613" y="40"/>
                </a:lnTo>
                <a:lnTo>
                  <a:pt x="613" y="37"/>
                </a:lnTo>
                <a:lnTo>
                  <a:pt x="607" y="33"/>
                </a:lnTo>
                <a:lnTo>
                  <a:pt x="604" y="33"/>
                </a:lnTo>
                <a:lnTo>
                  <a:pt x="598" y="29"/>
                </a:lnTo>
                <a:lnTo>
                  <a:pt x="591" y="29"/>
                </a:lnTo>
                <a:lnTo>
                  <a:pt x="588" y="26"/>
                </a:lnTo>
                <a:lnTo>
                  <a:pt x="581" y="26"/>
                </a:lnTo>
                <a:lnTo>
                  <a:pt x="575" y="26"/>
                </a:lnTo>
                <a:lnTo>
                  <a:pt x="569" y="21"/>
                </a:lnTo>
                <a:lnTo>
                  <a:pt x="563" y="21"/>
                </a:lnTo>
                <a:lnTo>
                  <a:pt x="553" y="18"/>
                </a:lnTo>
                <a:lnTo>
                  <a:pt x="546" y="18"/>
                </a:lnTo>
                <a:lnTo>
                  <a:pt x="534" y="15"/>
                </a:lnTo>
                <a:lnTo>
                  <a:pt x="524" y="15"/>
                </a:lnTo>
                <a:lnTo>
                  <a:pt x="514" y="11"/>
                </a:lnTo>
                <a:lnTo>
                  <a:pt x="505" y="11"/>
                </a:lnTo>
                <a:lnTo>
                  <a:pt x="496" y="11"/>
                </a:lnTo>
                <a:lnTo>
                  <a:pt x="489" y="11"/>
                </a:lnTo>
                <a:lnTo>
                  <a:pt x="479" y="7"/>
                </a:lnTo>
                <a:lnTo>
                  <a:pt x="473" y="7"/>
                </a:lnTo>
                <a:lnTo>
                  <a:pt x="467" y="7"/>
                </a:lnTo>
                <a:lnTo>
                  <a:pt x="457" y="7"/>
                </a:lnTo>
                <a:lnTo>
                  <a:pt x="450" y="7"/>
                </a:lnTo>
                <a:lnTo>
                  <a:pt x="441" y="3"/>
                </a:lnTo>
                <a:lnTo>
                  <a:pt x="435" y="3"/>
                </a:lnTo>
                <a:lnTo>
                  <a:pt x="428" y="3"/>
                </a:lnTo>
                <a:lnTo>
                  <a:pt x="419" y="3"/>
                </a:lnTo>
                <a:lnTo>
                  <a:pt x="403" y="3"/>
                </a:lnTo>
                <a:lnTo>
                  <a:pt x="390" y="3"/>
                </a:lnTo>
                <a:lnTo>
                  <a:pt x="377" y="3"/>
                </a:lnTo>
                <a:lnTo>
                  <a:pt x="371" y="0"/>
                </a:lnTo>
                <a:lnTo>
                  <a:pt x="361" y="0"/>
                </a:lnTo>
                <a:lnTo>
                  <a:pt x="351" y="0"/>
                </a:lnTo>
                <a:lnTo>
                  <a:pt x="339" y="0"/>
                </a:lnTo>
                <a:lnTo>
                  <a:pt x="326" y="0"/>
                </a:lnTo>
                <a:lnTo>
                  <a:pt x="316" y="0"/>
                </a:lnTo>
                <a:lnTo>
                  <a:pt x="304" y="0"/>
                </a:lnTo>
                <a:lnTo>
                  <a:pt x="291" y="0"/>
                </a:lnTo>
                <a:lnTo>
                  <a:pt x="272" y="0"/>
                </a:lnTo>
                <a:lnTo>
                  <a:pt x="259" y="0"/>
                </a:lnTo>
                <a:lnTo>
                  <a:pt x="246" y="3"/>
                </a:lnTo>
                <a:lnTo>
                  <a:pt x="230" y="3"/>
                </a:lnTo>
                <a:lnTo>
                  <a:pt x="214" y="3"/>
                </a:lnTo>
                <a:lnTo>
                  <a:pt x="198" y="3"/>
                </a:lnTo>
                <a:lnTo>
                  <a:pt x="185" y="3"/>
                </a:lnTo>
                <a:lnTo>
                  <a:pt x="173" y="7"/>
                </a:lnTo>
                <a:lnTo>
                  <a:pt x="157" y="7"/>
                </a:lnTo>
                <a:lnTo>
                  <a:pt x="145" y="7"/>
                </a:lnTo>
                <a:lnTo>
                  <a:pt x="128" y="11"/>
                </a:lnTo>
                <a:lnTo>
                  <a:pt x="115" y="11"/>
                </a:lnTo>
                <a:lnTo>
                  <a:pt x="103" y="15"/>
                </a:lnTo>
                <a:lnTo>
                  <a:pt x="86" y="15"/>
                </a:lnTo>
                <a:lnTo>
                  <a:pt x="71" y="18"/>
                </a:lnTo>
                <a:lnTo>
                  <a:pt x="58" y="21"/>
                </a:lnTo>
                <a:lnTo>
                  <a:pt x="46" y="26"/>
                </a:lnTo>
                <a:lnTo>
                  <a:pt x="36" y="26"/>
                </a:lnTo>
                <a:lnTo>
                  <a:pt x="22" y="33"/>
                </a:lnTo>
                <a:lnTo>
                  <a:pt x="14" y="37"/>
                </a:lnTo>
              </a:path>
            </a:pathLst>
          </a:custGeom>
          <a:solidFill>
            <a:srgbClr val="C00000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2" name="Freeform 42"/>
          <p:cNvSpPr>
            <a:spLocks/>
          </p:cNvSpPr>
          <p:nvPr/>
        </p:nvSpPr>
        <p:spPr bwMode="auto">
          <a:xfrm>
            <a:off x="5337175" y="5113338"/>
            <a:ext cx="704850" cy="328612"/>
          </a:xfrm>
          <a:custGeom>
            <a:avLst/>
            <a:gdLst/>
            <a:ahLst/>
            <a:cxnLst>
              <a:cxn ang="0">
                <a:pos x="10" y="47"/>
              </a:cxn>
              <a:cxn ang="0">
                <a:pos x="16" y="66"/>
              </a:cxn>
              <a:cxn ang="0">
                <a:pos x="26" y="89"/>
              </a:cxn>
              <a:cxn ang="0">
                <a:pos x="32" y="101"/>
              </a:cxn>
              <a:cxn ang="0">
                <a:pos x="48" y="117"/>
              </a:cxn>
              <a:cxn ang="0">
                <a:pos x="61" y="133"/>
              </a:cxn>
              <a:cxn ang="0">
                <a:pos x="78" y="145"/>
              </a:cxn>
              <a:cxn ang="0">
                <a:pos x="93" y="155"/>
              </a:cxn>
              <a:cxn ang="0">
                <a:pos x="113" y="165"/>
              </a:cxn>
              <a:cxn ang="0">
                <a:pos x="130" y="174"/>
              </a:cxn>
              <a:cxn ang="0">
                <a:pos x="148" y="177"/>
              </a:cxn>
              <a:cxn ang="0">
                <a:pos x="168" y="184"/>
              </a:cxn>
              <a:cxn ang="0">
                <a:pos x="188" y="190"/>
              </a:cxn>
              <a:cxn ang="0">
                <a:pos x="203" y="196"/>
              </a:cxn>
              <a:cxn ang="0">
                <a:pos x="220" y="199"/>
              </a:cxn>
              <a:cxn ang="0">
                <a:pos x="249" y="202"/>
              </a:cxn>
              <a:cxn ang="0">
                <a:pos x="291" y="206"/>
              </a:cxn>
              <a:cxn ang="0">
                <a:pos x="320" y="206"/>
              </a:cxn>
              <a:cxn ang="0">
                <a:pos x="365" y="202"/>
              </a:cxn>
              <a:cxn ang="0">
                <a:pos x="398" y="196"/>
              </a:cxn>
              <a:cxn ang="0">
                <a:pos x="426" y="187"/>
              </a:cxn>
              <a:cxn ang="0">
                <a:pos x="443" y="177"/>
              </a:cxn>
              <a:cxn ang="0">
                <a:pos x="443" y="167"/>
              </a:cxn>
              <a:cxn ang="0">
                <a:pos x="414" y="177"/>
              </a:cxn>
              <a:cxn ang="0">
                <a:pos x="381" y="184"/>
              </a:cxn>
              <a:cxn ang="0">
                <a:pos x="356" y="187"/>
              </a:cxn>
              <a:cxn ang="0">
                <a:pos x="333" y="187"/>
              </a:cxn>
              <a:cxn ang="0">
                <a:pos x="307" y="187"/>
              </a:cxn>
              <a:cxn ang="0">
                <a:pos x="284" y="184"/>
              </a:cxn>
              <a:cxn ang="0">
                <a:pos x="249" y="180"/>
              </a:cxn>
              <a:cxn ang="0">
                <a:pos x="226" y="177"/>
              </a:cxn>
              <a:cxn ang="0">
                <a:pos x="207" y="170"/>
              </a:cxn>
              <a:cxn ang="0">
                <a:pos x="191" y="167"/>
              </a:cxn>
              <a:cxn ang="0">
                <a:pos x="171" y="158"/>
              </a:cxn>
              <a:cxn ang="0">
                <a:pos x="155" y="152"/>
              </a:cxn>
              <a:cxn ang="0">
                <a:pos x="136" y="140"/>
              </a:cxn>
              <a:cxn ang="0">
                <a:pos x="116" y="126"/>
              </a:cxn>
              <a:cxn ang="0">
                <a:pos x="100" y="114"/>
              </a:cxn>
              <a:cxn ang="0">
                <a:pos x="87" y="98"/>
              </a:cxn>
              <a:cxn ang="0">
                <a:pos x="75" y="82"/>
              </a:cxn>
              <a:cxn ang="0">
                <a:pos x="65" y="60"/>
              </a:cxn>
              <a:cxn ang="0">
                <a:pos x="61" y="38"/>
              </a:cxn>
              <a:cxn ang="0">
                <a:pos x="58" y="13"/>
              </a:cxn>
              <a:cxn ang="0">
                <a:pos x="42" y="13"/>
              </a:cxn>
              <a:cxn ang="0">
                <a:pos x="32" y="10"/>
              </a:cxn>
              <a:cxn ang="0">
                <a:pos x="23" y="7"/>
              </a:cxn>
              <a:cxn ang="0">
                <a:pos x="10" y="3"/>
              </a:cxn>
              <a:cxn ang="0">
                <a:pos x="0" y="0"/>
              </a:cxn>
              <a:cxn ang="0">
                <a:pos x="3" y="25"/>
              </a:cxn>
              <a:cxn ang="0">
                <a:pos x="10" y="47"/>
              </a:cxn>
            </a:cxnLst>
            <a:rect l="0" t="0" r="r" b="b"/>
            <a:pathLst>
              <a:path w="444" h="207">
                <a:moveTo>
                  <a:pt x="10" y="47"/>
                </a:moveTo>
                <a:lnTo>
                  <a:pt x="16" y="66"/>
                </a:lnTo>
                <a:lnTo>
                  <a:pt x="26" y="89"/>
                </a:lnTo>
                <a:lnTo>
                  <a:pt x="32" y="101"/>
                </a:lnTo>
                <a:lnTo>
                  <a:pt x="48" y="117"/>
                </a:lnTo>
                <a:lnTo>
                  <a:pt x="61" y="133"/>
                </a:lnTo>
                <a:lnTo>
                  <a:pt x="78" y="145"/>
                </a:lnTo>
                <a:lnTo>
                  <a:pt x="93" y="155"/>
                </a:lnTo>
                <a:lnTo>
                  <a:pt x="113" y="165"/>
                </a:lnTo>
                <a:lnTo>
                  <a:pt x="130" y="174"/>
                </a:lnTo>
                <a:lnTo>
                  <a:pt x="148" y="177"/>
                </a:lnTo>
                <a:lnTo>
                  <a:pt x="168" y="184"/>
                </a:lnTo>
                <a:lnTo>
                  <a:pt x="188" y="190"/>
                </a:lnTo>
                <a:lnTo>
                  <a:pt x="203" y="196"/>
                </a:lnTo>
                <a:lnTo>
                  <a:pt x="220" y="199"/>
                </a:lnTo>
                <a:lnTo>
                  <a:pt x="249" y="202"/>
                </a:lnTo>
                <a:lnTo>
                  <a:pt x="291" y="206"/>
                </a:lnTo>
                <a:lnTo>
                  <a:pt x="320" y="206"/>
                </a:lnTo>
                <a:lnTo>
                  <a:pt x="365" y="202"/>
                </a:lnTo>
                <a:lnTo>
                  <a:pt x="398" y="196"/>
                </a:lnTo>
                <a:lnTo>
                  <a:pt x="426" y="187"/>
                </a:lnTo>
                <a:lnTo>
                  <a:pt x="443" y="177"/>
                </a:lnTo>
                <a:lnTo>
                  <a:pt x="443" y="167"/>
                </a:lnTo>
                <a:lnTo>
                  <a:pt x="414" y="177"/>
                </a:lnTo>
                <a:lnTo>
                  <a:pt x="381" y="184"/>
                </a:lnTo>
                <a:lnTo>
                  <a:pt x="356" y="187"/>
                </a:lnTo>
                <a:lnTo>
                  <a:pt x="333" y="187"/>
                </a:lnTo>
                <a:lnTo>
                  <a:pt x="307" y="187"/>
                </a:lnTo>
                <a:lnTo>
                  <a:pt x="284" y="184"/>
                </a:lnTo>
                <a:lnTo>
                  <a:pt x="249" y="180"/>
                </a:lnTo>
                <a:lnTo>
                  <a:pt x="226" y="177"/>
                </a:lnTo>
                <a:lnTo>
                  <a:pt x="207" y="170"/>
                </a:lnTo>
                <a:lnTo>
                  <a:pt x="191" y="167"/>
                </a:lnTo>
                <a:lnTo>
                  <a:pt x="171" y="158"/>
                </a:lnTo>
                <a:lnTo>
                  <a:pt x="155" y="152"/>
                </a:lnTo>
                <a:lnTo>
                  <a:pt x="136" y="140"/>
                </a:lnTo>
                <a:lnTo>
                  <a:pt x="116" y="126"/>
                </a:lnTo>
                <a:lnTo>
                  <a:pt x="100" y="114"/>
                </a:lnTo>
                <a:lnTo>
                  <a:pt x="87" y="98"/>
                </a:lnTo>
                <a:lnTo>
                  <a:pt x="75" y="82"/>
                </a:lnTo>
                <a:lnTo>
                  <a:pt x="65" y="60"/>
                </a:lnTo>
                <a:lnTo>
                  <a:pt x="61" y="38"/>
                </a:lnTo>
                <a:lnTo>
                  <a:pt x="58" y="13"/>
                </a:lnTo>
                <a:lnTo>
                  <a:pt x="42" y="13"/>
                </a:lnTo>
                <a:lnTo>
                  <a:pt x="32" y="10"/>
                </a:lnTo>
                <a:lnTo>
                  <a:pt x="23" y="7"/>
                </a:lnTo>
                <a:lnTo>
                  <a:pt x="10" y="3"/>
                </a:lnTo>
                <a:lnTo>
                  <a:pt x="0" y="0"/>
                </a:lnTo>
                <a:lnTo>
                  <a:pt x="3" y="25"/>
                </a:lnTo>
                <a:lnTo>
                  <a:pt x="10" y="47"/>
                </a:lnTo>
              </a:path>
            </a:pathLst>
          </a:custGeom>
          <a:solidFill>
            <a:srgbClr val="800000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3" name="Oval 43"/>
          <p:cNvSpPr>
            <a:spLocks noChangeArrowheads="1"/>
          </p:cNvSpPr>
          <p:nvPr/>
        </p:nvSpPr>
        <p:spPr bwMode="auto">
          <a:xfrm>
            <a:off x="5345113" y="4932363"/>
            <a:ext cx="935037" cy="88900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4" name="Freeform 44"/>
          <p:cNvSpPr>
            <a:spLocks/>
          </p:cNvSpPr>
          <p:nvPr/>
        </p:nvSpPr>
        <p:spPr bwMode="auto">
          <a:xfrm>
            <a:off x="6053138" y="5024438"/>
            <a:ext cx="260350" cy="10477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22" y="4"/>
              </a:cxn>
              <a:cxn ang="0">
                <a:pos x="31" y="9"/>
              </a:cxn>
              <a:cxn ang="0">
                <a:pos x="41" y="15"/>
              </a:cxn>
              <a:cxn ang="0">
                <a:pos x="44" y="24"/>
              </a:cxn>
              <a:cxn ang="0">
                <a:pos x="44" y="32"/>
              </a:cxn>
              <a:cxn ang="0">
                <a:pos x="44" y="36"/>
              </a:cxn>
              <a:cxn ang="0">
                <a:pos x="37" y="45"/>
              </a:cxn>
              <a:cxn ang="0">
                <a:pos x="34" y="47"/>
              </a:cxn>
              <a:cxn ang="0">
                <a:pos x="28" y="53"/>
              </a:cxn>
              <a:cxn ang="0">
                <a:pos x="22" y="56"/>
              </a:cxn>
              <a:cxn ang="0">
                <a:pos x="12" y="59"/>
              </a:cxn>
              <a:cxn ang="0">
                <a:pos x="0" y="65"/>
              </a:cxn>
              <a:cxn ang="0">
                <a:pos x="25" y="61"/>
              </a:cxn>
              <a:cxn ang="0">
                <a:pos x="44" y="61"/>
              </a:cxn>
              <a:cxn ang="0">
                <a:pos x="63" y="59"/>
              </a:cxn>
              <a:cxn ang="0">
                <a:pos x="85" y="56"/>
              </a:cxn>
              <a:cxn ang="0">
                <a:pos x="107" y="53"/>
              </a:cxn>
              <a:cxn ang="0">
                <a:pos x="122" y="50"/>
              </a:cxn>
              <a:cxn ang="0">
                <a:pos x="134" y="47"/>
              </a:cxn>
              <a:cxn ang="0">
                <a:pos x="147" y="45"/>
              </a:cxn>
              <a:cxn ang="0">
                <a:pos x="153" y="41"/>
              </a:cxn>
              <a:cxn ang="0">
                <a:pos x="156" y="38"/>
              </a:cxn>
              <a:cxn ang="0">
                <a:pos x="160" y="36"/>
              </a:cxn>
              <a:cxn ang="0">
                <a:pos x="163" y="29"/>
              </a:cxn>
              <a:cxn ang="0">
                <a:pos x="160" y="27"/>
              </a:cxn>
              <a:cxn ang="0">
                <a:pos x="153" y="24"/>
              </a:cxn>
              <a:cxn ang="0">
                <a:pos x="141" y="18"/>
              </a:cxn>
              <a:cxn ang="0">
                <a:pos x="129" y="15"/>
              </a:cxn>
              <a:cxn ang="0">
                <a:pos x="115" y="12"/>
              </a:cxn>
              <a:cxn ang="0">
                <a:pos x="97" y="9"/>
              </a:cxn>
              <a:cxn ang="0">
                <a:pos x="85" y="6"/>
              </a:cxn>
              <a:cxn ang="0">
                <a:pos x="66" y="6"/>
              </a:cxn>
              <a:cxn ang="0">
                <a:pos x="50" y="4"/>
              </a:cxn>
              <a:cxn ang="0">
                <a:pos x="34" y="4"/>
              </a:cxn>
              <a:cxn ang="0">
                <a:pos x="22" y="0"/>
              </a:cxn>
              <a:cxn ang="0">
                <a:pos x="3" y="0"/>
              </a:cxn>
            </a:cxnLst>
            <a:rect l="0" t="0" r="r" b="b"/>
            <a:pathLst>
              <a:path w="164" h="66">
                <a:moveTo>
                  <a:pt x="3" y="0"/>
                </a:moveTo>
                <a:lnTo>
                  <a:pt x="22" y="4"/>
                </a:lnTo>
                <a:lnTo>
                  <a:pt x="31" y="9"/>
                </a:lnTo>
                <a:lnTo>
                  <a:pt x="41" y="15"/>
                </a:lnTo>
                <a:lnTo>
                  <a:pt x="44" y="24"/>
                </a:lnTo>
                <a:lnTo>
                  <a:pt x="44" y="32"/>
                </a:lnTo>
                <a:lnTo>
                  <a:pt x="44" y="36"/>
                </a:lnTo>
                <a:lnTo>
                  <a:pt x="37" y="45"/>
                </a:lnTo>
                <a:lnTo>
                  <a:pt x="34" y="47"/>
                </a:lnTo>
                <a:lnTo>
                  <a:pt x="28" y="53"/>
                </a:lnTo>
                <a:lnTo>
                  <a:pt x="22" y="56"/>
                </a:lnTo>
                <a:lnTo>
                  <a:pt x="12" y="59"/>
                </a:lnTo>
                <a:lnTo>
                  <a:pt x="0" y="65"/>
                </a:lnTo>
                <a:lnTo>
                  <a:pt x="25" y="61"/>
                </a:lnTo>
                <a:lnTo>
                  <a:pt x="44" y="61"/>
                </a:lnTo>
                <a:lnTo>
                  <a:pt x="63" y="59"/>
                </a:lnTo>
                <a:lnTo>
                  <a:pt x="85" y="56"/>
                </a:lnTo>
                <a:lnTo>
                  <a:pt x="107" y="53"/>
                </a:lnTo>
                <a:lnTo>
                  <a:pt x="122" y="50"/>
                </a:lnTo>
                <a:lnTo>
                  <a:pt x="134" y="47"/>
                </a:lnTo>
                <a:lnTo>
                  <a:pt x="147" y="45"/>
                </a:lnTo>
                <a:lnTo>
                  <a:pt x="153" y="41"/>
                </a:lnTo>
                <a:lnTo>
                  <a:pt x="156" y="38"/>
                </a:lnTo>
                <a:lnTo>
                  <a:pt x="160" y="36"/>
                </a:lnTo>
                <a:lnTo>
                  <a:pt x="163" y="29"/>
                </a:lnTo>
                <a:lnTo>
                  <a:pt x="160" y="27"/>
                </a:lnTo>
                <a:lnTo>
                  <a:pt x="153" y="24"/>
                </a:lnTo>
                <a:lnTo>
                  <a:pt x="141" y="18"/>
                </a:lnTo>
                <a:lnTo>
                  <a:pt x="129" y="15"/>
                </a:lnTo>
                <a:lnTo>
                  <a:pt x="115" y="12"/>
                </a:lnTo>
                <a:lnTo>
                  <a:pt x="97" y="9"/>
                </a:lnTo>
                <a:lnTo>
                  <a:pt x="85" y="6"/>
                </a:lnTo>
                <a:lnTo>
                  <a:pt x="66" y="6"/>
                </a:lnTo>
                <a:lnTo>
                  <a:pt x="50" y="4"/>
                </a:lnTo>
                <a:lnTo>
                  <a:pt x="34" y="4"/>
                </a:lnTo>
                <a:lnTo>
                  <a:pt x="22" y="0"/>
                </a:lnTo>
                <a:lnTo>
                  <a:pt x="3" y="0"/>
                </a:lnTo>
              </a:path>
            </a:pathLst>
          </a:custGeom>
          <a:solidFill>
            <a:srgbClr val="E00000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5" name="Freeform 45"/>
          <p:cNvSpPr>
            <a:spLocks/>
          </p:cNvSpPr>
          <p:nvPr/>
        </p:nvSpPr>
        <p:spPr bwMode="auto">
          <a:xfrm>
            <a:off x="6067425" y="5010150"/>
            <a:ext cx="244475" cy="212725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6" y="38"/>
              </a:cxn>
              <a:cxn ang="0">
                <a:pos x="10" y="53"/>
              </a:cxn>
              <a:cxn ang="0">
                <a:pos x="15" y="72"/>
              </a:cxn>
              <a:cxn ang="0">
                <a:pos x="22" y="84"/>
              </a:cxn>
              <a:cxn ang="0">
                <a:pos x="28" y="99"/>
              </a:cxn>
              <a:cxn ang="0">
                <a:pos x="37" y="108"/>
              </a:cxn>
              <a:cxn ang="0">
                <a:pos x="44" y="118"/>
              </a:cxn>
              <a:cxn ang="0">
                <a:pos x="59" y="127"/>
              </a:cxn>
              <a:cxn ang="0">
                <a:pos x="68" y="130"/>
              </a:cxn>
              <a:cxn ang="0">
                <a:pos x="78" y="133"/>
              </a:cxn>
              <a:cxn ang="0">
                <a:pos x="85" y="133"/>
              </a:cxn>
              <a:cxn ang="0">
                <a:pos x="90" y="130"/>
              </a:cxn>
              <a:cxn ang="0">
                <a:pos x="97" y="127"/>
              </a:cxn>
              <a:cxn ang="0">
                <a:pos x="103" y="125"/>
              </a:cxn>
              <a:cxn ang="0">
                <a:pos x="112" y="115"/>
              </a:cxn>
              <a:cxn ang="0">
                <a:pos x="119" y="108"/>
              </a:cxn>
              <a:cxn ang="0">
                <a:pos x="124" y="96"/>
              </a:cxn>
              <a:cxn ang="0">
                <a:pos x="134" y="87"/>
              </a:cxn>
              <a:cxn ang="0">
                <a:pos x="138" y="75"/>
              </a:cxn>
              <a:cxn ang="0">
                <a:pos x="143" y="59"/>
              </a:cxn>
              <a:cxn ang="0">
                <a:pos x="146" y="43"/>
              </a:cxn>
              <a:cxn ang="0">
                <a:pos x="150" y="31"/>
              </a:cxn>
              <a:cxn ang="0">
                <a:pos x="153" y="16"/>
              </a:cxn>
              <a:cxn ang="0">
                <a:pos x="153" y="0"/>
              </a:cxn>
              <a:cxn ang="0">
                <a:pos x="143" y="7"/>
              </a:cxn>
              <a:cxn ang="0">
                <a:pos x="131" y="7"/>
              </a:cxn>
              <a:cxn ang="0">
                <a:pos x="122" y="9"/>
              </a:cxn>
              <a:cxn ang="0">
                <a:pos x="103" y="12"/>
              </a:cxn>
              <a:cxn ang="0">
                <a:pos x="90" y="16"/>
              </a:cxn>
              <a:cxn ang="0">
                <a:pos x="68" y="19"/>
              </a:cxn>
              <a:cxn ang="0">
                <a:pos x="49" y="22"/>
              </a:cxn>
              <a:cxn ang="0">
                <a:pos x="31" y="22"/>
              </a:cxn>
              <a:cxn ang="0">
                <a:pos x="15" y="22"/>
              </a:cxn>
              <a:cxn ang="0">
                <a:pos x="0" y="25"/>
              </a:cxn>
            </a:cxnLst>
            <a:rect l="0" t="0" r="r" b="b"/>
            <a:pathLst>
              <a:path w="154" h="134">
                <a:moveTo>
                  <a:pt x="0" y="25"/>
                </a:moveTo>
                <a:lnTo>
                  <a:pt x="6" y="38"/>
                </a:lnTo>
                <a:lnTo>
                  <a:pt x="10" y="53"/>
                </a:lnTo>
                <a:lnTo>
                  <a:pt x="15" y="72"/>
                </a:lnTo>
                <a:lnTo>
                  <a:pt x="22" y="84"/>
                </a:lnTo>
                <a:lnTo>
                  <a:pt x="28" y="99"/>
                </a:lnTo>
                <a:lnTo>
                  <a:pt x="37" y="108"/>
                </a:lnTo>
                <a:lnTo>
                  <a:pt x="44" y="118"/>
                </a:lnTo>
                <a:lnTo>
                  <a:pt x="59" y="127"/>
                </a:lnTo>
                <a:lnTo>
                  <a:pt x="68" y="130"/>
                </a:lnTo>
                <a:lnTo>
                  <a:pt x="78" y="133"/>
                </a:lnTo>
                <a:lnTo>
                  <a:pt x="85" y="133"/>
                </a:lnTo>
                <a:lnTo>
                  <a:pt x="90" y="130"/>
                </a:lnTo>
                <a:lnTo>
                  <a:pt x="97" y="127"/>
                </a:lnTo>
                <a:lnTo>
                  <a:pt x="103" y="125"/>
                </a:lnTo>
                <a:lnTo>
                  <a:pt x="112" y="115"/>
                </a:lnTo>
                <a:lnTo>
                  <a:pt x="119" y="108"/>
                </a:lnTo>
                <a:lnTo>
                  <a:pt x="124" y="96"/>
                </a:lnTo>
                <a:lnTo>
                  <a:pt x="134" y="87"/>
                </a:lnTo>
                <a:lnTo>
                  <a:pt x="138" y="75"/>
                </a:lnTo>
                <a:lnTo>
                  <a:pt x="143" y="59"/>
                </a:lnTo>
                <a:lnTo>
                  <a:pt x="146" y="43"/>
                </a:lnTo>
                <a:lnTo>
                  <a:pt x="150" y="31"/>
                </a:lnTo>
                <a:lnTo>
                  <a:pt x="153" y="16"/>
                </a:lnTo>
                <a:lnTo>
                  <a:pt x="153" y="0"/>
                </a:lnTo>
                <a:lnTo>
                  <a:pt x="143" y="7"/>
                </a:lnTo>
                <a:lnTo>
                  <a:pt x="131" y="7"/>
                </a:lnTo>
                <a:lnTo>
                  <a:pt x="122" y="9"/>
                </a:lnTo>
                <a:lnTo>
                  <a:pt x="103" y="12"/>
                </a:lnTo>
                <a:lnTo>
                  <a:pt x="90" y="16"/>
                </a:lnTo>
                <a:lnTo>
                  <a:pt x="68" y="19"/>
                </a:lnTo>
                <a:lnTo>
                  <a:pt x="49" y="22"/>
                </a:lnTo>
                <a:lnTo>
                  <a:pt x="31" y="22"/>
                </a:lnTo>
                <a:lnTo>
                  <a:pt x="15" y="22"/>
                </a:lnTo>
                <a:lnTo>
                  <a:pt x="0" y="25"/>
                </a:lnTo>
              </a:path>
            </a:pathLst>
          </a:custGeom>
          <a:solidFill>
            <a:srgbClr val="A00000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6" name="Freeform 46"/>
          <p:cNvSpPr>
            <a:spLocks/>
          </p:cNvSpPr>
          <p:nvPr/>
        </p:nvSpPr>
        <p:spPr bwMode="auto">
          <a:xfrm>
            <a:off x="6157913" y="4738688"/>
            <a:ext cx="134937" cy="447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6"/>
              </a:cxn>
              <a:cxn ang="0">
                <a:pos x="8" y="16"/>
              </a:cxn>
              <a:cxn ang="0">
                <a:pos x="12" y="25"/>
              </a:cxn>
              <a:cxn ang="0">
                <a:pos x="17" y="41"/>
              </a:cxn>
              <a:cxn ang="0">
                <a:pos x="29" y="67"/>
              </a:cxn>
              <a:cxn ang="0">
                <a:pos x="42" y="92"/>
              </a:cxn>
              <a:cxn ang="0">
                <a:pos x="54" y="118"/>
              </a:cxn>
              <a:cxn ang="0">
                <a:pos x="63" y="140"/>
              </a:cxn>
              <a:cxn ang="0">
                <a:pos x="68" y="162"/>
              </a:cxn>
              <a:cxn ang="0">
                <a:pos x="78" y="192"/>
              </a:cxn>
              <a:cxn ang="0">
                <a:pos x="80" y="207"/>
              </a:cxn>
              <a:cxn ang="0">
                <a:pos x="80" y="227"/>
              </a:cxn>
              <a:cxn ang="0">
                <a:pos x="84" y="242"/>
              </a:cxn>
              <a:cxn ang="0">
                <a:pos x="80" y="255"/>
              </a:cxn>
              <a:cxn ang="0">
                <a:pos x="78" y="264"/>
              </a:cxn>
              <a:cxn ang="0">
                <a:pos x="72" y="274"/>
              </a:cxn>
              <a:cxn ang="0">
                <a:pos x="68" y="281"/>
              </a:cxn>
              <a:cxn ang="0">
                <a:pos x="68" y="262"/>
              </a:cxn>
              <a:cxn ang="0">
                <a:pos x="68" y="249"/>
              </a:cxn>
              <a:cxn ang="0">
                <a:pos x="68" y="239"/>
              </a:cxn>
              <a:cxn ang="0">
                <a:pos x="66" y="220"/>
              </a:cxn>
              <a:cxn ang="0">
                <a:pos x="63" y="207"/>
              </a:cxn>
              <a:cxn ang="0">
                <a:pos x="59" y="192"/>
              </a:cxn>
              <a:cxn ang="0">
                <a:pos x="54" y="175"/>
              </a:cxn>
              <a:cxn ang="0">
                <a:pos x="50" y="159"/>
              </a:cxn>
              <a:cxn ang="0">
                <a:pos x="42" y="140"/>
              </a:cxn>
              <a:cxn ang="0">
                <a:pos x="33" y="118"/>
              </a:cxn>
              <a:cxn ang="0">
                <a:pos x="24" y="98"/>
              </a:cxn>
              <a:cxn ang="0">
                <a:pos x="15" y="83"/>
              </a:cxn>
              <a:cxn ang="0">
                <a:pos x="8" y="70"/>
              </a:cxn>
              <a:cxn ang="0">
                <a:pos x="0" y="54"/>
              </a:cxn>
              <a:cxn ang="0">
                <a:pos x="8" y="60"/>
              </a:cxn>
              <a:cxn ang="0">
                <a:pos x="12" y="60"/>
              </a:cxn>
              <a:cxn ang="0">
                <a:pos x="15" y="57"/>
              </a:cxn>
              <a:cxn ang="0">
                <a:pos x="12" y="48"/>
              </a:cxn>
              <a:cxn ang="0">
                <a:pos x="12" y="41"/>
              </a:cxn>
              <a:cxn ang="0">
                <a:pos x="8" y="28"/>
              </a:cxn>
              <a:cxn ang="0">
                <a:pos x="5" y="18"/>
              </a:cxn>
              <a:cxn ang="0">
                <a:pos x="3" y="10"/>
              </a:cxn>
              <a:cxn ang="0">
                <a:pos x="0" y="0"/>
              </a:cxn>
            </a:cxnLst>
            <a:rect l="0" t="0" r="r" b="b"/>
            <a:pathLst>
              <a:path w="85" h="282">
                <a:moveTo>
                  <a:pt x="0" y="0"/>
                </a:moveTo>
                <a:lnTo>
                  <a:pt x="3" y="6"/>
                </a:lnTo>
                <a:lnTo>
                  <a:pt x="8" y="16"/>
                </a:lnTo>
                <a:lnTo>
                  <a:pt x="12" y="25"/>
                </a:lnTo>
                <a:lnTo>
                  <a:pt x="17" y="41"/>
                </a:lnTo>
                <a:lnTo>
                  <a:pt x="29" y="67"/>
                </a:lnTo>
                <a:lnTo>
                  <a:pt x="42" y="92"/>
                </a:lnTo>
                <a:lnTo>
                  <a:pt x="54" y="118"/>
                </a:lnTo>
                <a:lnTo>
                  <a:pt x="63" y="140"/>
                </a:lnTo>
                <a:lnTo>
                  <a:pt x="68" y="162"/>
                </a:lnTo>
                <a:lnTo>
                  <a:pt x="78" y="192"/>
                </a:lnTo>
                <a:lnTo>
                  <a:pt x="80" y="207"/>
                </a:lnTo>
                <a:lnTo>
                  <a:pt x="80" y="227"/>
                </a:lnTo>
                <a:lnTo>
                  <a:pt x="84" y="242"/>
                </a:lnTo>
                <a:lnTo>
                  <a:pt x="80" y="255"/>
                </a:lnTo>
                <a:lnTo>
                  <a:pt x="78" y="264"/>
                </a:lnTo>
                <a:lnTo>
                  <a:pt x="72" y="274"/>
                </a:lnTo>
                <a:lnTo>
                  <a:pt x="68" y="281"/>
                </a:lnTo>
                <a:lnTo>
                  <a:pt x="68" y="262"/>
                </a:lnTo>
                <a:lnTo>
                  <a:pt x="68" y="249"/>
                </a:lnTo>
                <a:lnTo>
                  <a:pt x="68" y="239"/>
                </a:lnTo>
                <a:lnTo>
                  <a:pt x="66" y="220"/>
                </a:lnTo>
                <a:lnTo>
                  <a:pt x="63" y="207"/>
                </a:lnTo>
                <a:lnTo>
                  <a:pt x="59" y="192"/>
                </a:lnTo>
                <a:lnTo>
                  <a:pt x="54" y="175"/>
                </a:lnTo>
                <a:lnTo>
                  <a:pt x="50" y="159"/>
                </a:lnTo>
                <a:lnTo>
                  <a:pt x="42" y="140"/>
                </a:lnTo>
                <a:lnTo>
                  <a:pt x="33" y="118"/>
                </a:lnTo>
                <a:lnTo>
                  <a:pt x="24" y="98"/>
                </a:lnTo>
                <a:lnTo>
                  <a:pt x="15" y="83"/>
                </a:lnTo>
                <a:lnTo>
                  <a:pt x="8" y="70"/>
                </a:lnTo>
                <a:lnTo>
                  <a:pt x="0" y="54"/>
                </a:lnTo>
                <a:lnTo>
                  <a:pt x="8" y="60"/>
                </a:lnTo>
                <a:lnTo>
                  <a:pt x="12" y="60"/>
                </a:lnTo>
                <a:lnTo>
                  <a:pt x="15" y="57"/>
                </a:lnTo>
                <a:lnTo>
                  <a:pt x="12" y="48"/>
                </a:lnTo>
                <a:lnTo>
                  <a:pt x="12" y="41"/>
                </a:lnTo>
                <a:lnTo>
                  <a:pt x="8" y="28"/>
                </a:lnTo>
                <a:lnTo>
                  <a:pt x="5" y="18"/>
                </a:lnTo>
                <a:lnTo>
                  <a:pt x="3" y="10"/>
                </a:lnTo>
                <a:lnTo>
                  <a:pt x="0" y="0"/>
                </a:lnTo>
              </a:path>
            </a:pathLst>
          </a:custGeom>
          <a:solidFill>
            <a:srgbClr val="C0C0FF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7" name="Freeform 47"/>
          <p:cNvSpPr>
            <a:spLocks/>
          </p:cNvSpPr>
          <p:nvPr/>
        </p:nvSpPr>
        <p:spPr bwMode="auto">
          <a:xfrm>
            <a:off x="5357813" y="4768850"/>
            <a:ext cx="119062" cy="301625"/>
          </a:xfrm>
          <a:custGeom>
            <a:avLst/>
            <a:gdLst/>
            <a:ahLst/>
            <a:cxnLst>
              <a:cxn ang="0">
                <a:pos x="74" y="26"/>
              </a:cxn>
              <a:cxn ang="0">
                <a:pos x="74" y="13"/>
              </a:cxn>
              <a:cxn ang="0">
                <a:pos x="74" y="0"/>
              </a:cxn>
              <a:cxn ang="0">
                <a:pos x="69" y="16"/>
              </a:cxn>
              <a:cxn ang="0">
                <a:pos x="57" y="38"/>
              </a:cxn>
              <a:cxn ang="0">
                <a:pos x="44" y="63"/>
              </a:cxn>
              <a:cxn ang="0">
                <a:pos x="32" y="92"/>
              </a:cxn>
              <a:cxn ang="0">
                <a:pos x="21" y="120"/>
              </a:cxn>
              <a:cxn ang="0">
                <a:pos x="12" y="142"/>
              </a:cxn>
              <a:cxn ang="0">
                <a:pos x="6" y="167"/>
              </a:cxn>
              <a:cxn ang="0">
                <a:pos x="0" y="186"/>
              </a:cxn>
              <a:cxn ang="0">
                <a:pos x="6" y="189"/>
              </a:cxn>
              <a:cxn ang="0">
                <a:pos x="12" y="186"/>
              </a:cxn>
              <a:cxn ang="0">
                <a:pos x="18" y="177"/>
              </a:cxn>
              <a:cxn ang="0">
                <a:pos x="23" y="158"/>
              </a:cxn>
              <a:cxn ang="0">
                <a:pos x="32" y="136"/>
              </a:cxn>
              <a:cxn ang="0">
                <a:pos x="39" y="117"/>
              </a:cxn>
              <a:cxn ang="0">
                <a:pos x="48" y="98"/>
              </a:cxn>
              <a:cxn ang="0">
                <a:pos x="57" y="79"/>
              </a:cxn>
              <a:cxn ang="0">
                <a:pos x="65" y="57"/>
              </a:cxn>
              <a:cxn ang="0">
                <a:pos x="71" y="38"/>
              </a:cxn>
              <a:cxn ang="0">
                <a:pos x="74" y="26"/>
              </a:cxn>
            </a:cxnLst>
            <a:rect l="0" t="0" r="r" b="b"/>
            <a:pathLst>
              <a:path w="75" h="190">
                <a:moveTo>
                  <a:pt x="74" y="26"/>
                </a:moveTo>
                <a:lnTo>
                  <a:pt x="74" y="13"/>
                </a:lnTo>
                <a:lnTo>
                  <a:pt x="74" y="0"/>
                </a:lnTo>
                <a:lnTo>
                  <a:pt x="69" y="16"/>
                </a:lnTo>
                <a:lnTo>
                  <a:pt x="57" y="38"/>
                </a:lnTo>
                <a:lnTo>
                  <a:pt x="44" y="63"/>
                </a:lnTo>
                <a:lnTo>
                  <a:pt x="32" y="92"/>
                </a:lnTo>
                <a:lnTo>
                  <a:pt x="21" y="120"/>
                </a:lnTo>
                <a:lnTo>
                  <a:pt x="12" y="142"/>
                </a:lnTo>
                <a:lnTo>
                  <a:pt x="6" y="167"/>
                </a:lnTo>
                <a:lnTo>
                  <a:pt x="0" y="186"/>
                </a:lnTo>
                <a:lnTo>
                  <a:pt x="6" y="189"/>
                </a:lnTo>
                <a:lnTo>
                  <a:pt x="12" y="186"/>
                </a:lnTo>
                <a:lnTo>
                  <a:pt x="18" y="177"/>
                </a:lnTo>
                <a:lnTo>
                  <a:pt x="23" y="158"/>
                </a:lnTo>
                <a:lnTo>
                  <a:pt x="32" y="136"/>
                </a:lnTo>
                <a:lnTo>
                  <a:pt x="39" y="117"/>
                </a:lnTo>
                <a:lnTo>
                  <a:pt x="48" y="98"/>
                </a:lnTo>
                <a:lnTo>
                  <a:pt x="57" y="79"/>
                </a:lnTo>
                <a:lnTo>
                  <a:pt x="65" y="57"/>
                </a:lnTo>
                <a:lnTo>
                  <a:pt x="71" y="38"/>
                </a:lnTo>
                <a:lnTo>
                  <a:pt x="74" y="26"/>
                </a:lnTo>
              </a:path>
            </a:pathLst>
          </a:custGeom>
          <a:solidFill>
            <a:srgbClr val="8080FF"/>
          </a:solidFill>
          <a:ln w="1016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8" name="Freeform 48"/>
          <p:cNvSpPr>
            <a:spLocks/>
          </p:cNvSpPr>
          <p:nvPr/>
        </p:nvSpPr>
        <p:spPr bwMode="auto">
          <a:xfrm>
            <a:off x="1458913" y="3506788"/>
            <a:ext cx="1728787" cy="814387"/>
          </a:xfrm>
          <a:custGeom>
            <a:avLst/>
            <a:gdLst/>
            <a:ahLst/>
            <a:cxnLst>
              <a:cxn ang="0">
                <a:pos x="24" y="118"/>
              </a:cxn>
              <a:cxn ang="0">
                <a:pos x="40" y="165"/>
              </a:cxn>
              <a:cxn ang="0">
                <a:pos x="64" y="221"/>
              </a:cxn>
              <a:cxn ang="0">
                <a:pos x="79" y="252"/>
              </a:cxn>
              <a:cxn ang="0">
                <a:pos x="119" y="291"/>
              </a:cxn>
              <a:cxn ang="0">
                <a:pos x="151" y="331"/>
              </a:cxn>
              <a:cxn ang="0">
                <a:pos x="191" y="362"/>
              </a:cxn>
              <a:cxn ang="0">
                <a:pos x="230" y="386"/>
              </a:cxn>
              <a:cxn ang="0">
                <a:pos x="278" y="410"/>
              </a:cxn>
              <a:cxn ang="0">
                <a:pos x="318" y="433"/>
              </a:cxn>
              <a:cxn ang="0">
                <a:pos x="365" y="441"/>
              </a:cxn>
              <a:cxn ang="0">
                <a:pos x="413" y="457"/>
              </a:cxn>
              <a:cxn ang="0">
                <a:pos x="461" y="473"/>
              </a:cxn>
              <a:cxn ang="0">
                <a:pos x="500" y="488"/>
              </a:cxn>
              <a:cxn ang="0">
                <a:pos x="540" y="496"/>
              </a:cxn>
              <a:cxn ang="0">
                <a:pos x="612" y="504"/>
              </a:cxn>
              <a:cxn ang="0">
                <a:pos x="715" y="512"/>
              </a:cxn>
              <a:cxn ang="0">
                <a:pos x="786" y="512"/>
              </a:cxn>
              <a:cxn ang="0">
                <a:pos x="897" y="504"/>
              </a:cxn>
              <a:cxn ang="0">
                <a:pos x="977" y="488"/>
              </a:cxn>
              <a:cxn ang="0">
                <a:pos x="1048" y="465"/>
              </a:cxn>
              <a:cxn ang="0">
                <a:pos x="1088" y="441"/>
              </a:cxn>
              <a:cxn ang="0">
                <a:pos x="1088" y="417"/>
              </a:cxn>
              <a:cxn ang="0">
                <a:pos x="1017" y="441"/>
              </a:cxn>
              <a:cxn ang="0">
                <a:pos x="937" y="457"/>
              </a:cxn>
              <a:cxn ang="0">
                <a:pos x="874" y="465"/>
              </a:cxn>
              <a:cxn ang="0">
                <a:pos x="818" y="465"/>
              </a:cxn>
              <a:cxn ang="0">
                <a:pos x="754" y="465"/>
              </a:cxn>
              <a:cxn ang="0">
                <a:pos x="699" y="457"/>
              </a:cxn>
              <a:cxn ang="0">
                <a:pos x="612" y="449"/>
              </a:cxn>
              <a:cxn ang="0">
                <a:pos x="556" y="441"/>
              </a:cxn>
              <a:cxn ang="0">
                <a:pos x="508" y="425"/>
              </a:cxn>
              <a:cxn ang="0">
                <a:pos x="469" y="417"/>
              </a:cxn>
              <a:cxn ang="0">
                <a:pos x="421" y="394"/>
              </a:cxn>
              <a:cxn ang="0">
                <a:pos x="381" y="378"/>
              </a:cxn>
              <a:cxn ang="0">
                <a:pos x="334" y="347"/>
              </a:cxn>
              <a:cxn ang="0">
                <a:pos x="286" y="315"/>
              </a:cxn>
              <a:cxn ang="0">
                <a:pos x="246" y="284"/>
              </a:cxn>
              <a:cxn ang="0">
                <a:pos x="214" y="244"/>
              </a:cxn>
              <a:cxn ang="0">
                <a:pos x="183" y="205"/>
              </a:cxn>
              <a:cxn ang="0">
                <a:pos x="159" y="150"/>
              </a:cxn>
              <a:cxn ang="0">
                <a:pos x="151" y="95"/>
              </a:cxn>
              <a:cxn ang="0">
                <a:pos x="143" y="32"/>
              </a:cxn>
              <a:cxn ang="0">
                <a:pos x="103" y="32"/>
              </a:cxn>
              <a:cxn ang="0">
                <a:pos x="79" y="24"/>
              </a:cxn>
              <a:cxn ang="0">
                <a:pos x="56" y="16"/>
              </a:cxn>
              <a:cxn ang="0">
                <a:pos x="24" y="8"/>
              </a:cxn>
              <a:cxn ang="0">
                <a:pos x="0" y="0"/>
              </a:cxn>
              <a:cxn ang="0">
                <a:pos x="8" y="63"/>
              </a:cxn>
              <a:cxn ang="0">
                <a:pos x="24" y="118"/>
              </a:cxn>
            </a:cxnLst>
            <a:rect l="0" t="0" r="r" b="b"/>
            <a:pathLst>
              <a:path w="1089" h="513">
                <a:moveTo>
                  <a:pt x="24" y="118"/>
                </a:moveTo>
                <a:lnTo>
                  <a:pt x="40" y="165"/>
                </a:lnTo>
                <a:lnTo>
                  <a:pt x="64" y="221"/>
                </a:lnTo>
                <a:lnTo>
                  <a:pt x="79" y="252"/>
                </a:lnTo>
                <a:lnTo>
                  <a:pt x="119" y="291"/>
                </a:lnTo>
                <a:lnTo>
                  <a:pt x="151" y="331"/>
                </a:lnTo>
                <a:lnTo>
                  <a:pt x="191" y="362"/>
                </a:lnTo>
                <a:lnTo>
                  <a:pt x="230" y="386"/>
                </a:lnTo>
                <a:lnTo>
                  <a:pt x="278" y="410"/>
                </a:lnTo>
                <a:lnTo>
                  <a:pt x="318" y="433"/>
                </a:lnTo>
                <a:lnTo>
                  <a:pt x="365" y="441"/>
                </a:lnTo>
                <a:lnTo>
                  <a:pt x="413" y="457"/>
                </a:lnTo>
                <a:lnTo>
                  <a:pt x="461" y="473"/>
                </a:lnTo>
                <a:lnTo>
                  <a:pt x="500" y="488"/>
                </a:lnTo>
                <a:lnTo>
                  <a:pt x="540" y="496"/>
                </a:lnTo>
                <a:lnTo>
                  <a:pt x="612" y="504"/>
                </a:lnTo>
                <a:lnTo>
                  <a:pt x="715" y="512"/>
                </a:lnTo>
                <a:lnTo>
                  <a:pt x="786" y="512"/>
                </a:lnTo>
                <a:lnTo>
                  <a:pt x="897" y="504"/>
                </a:lnTo>
                <a:lnTo>
                  <a:pt x="977" y="488"/>
                </a:lnTo>
                <a:lnTo>
                  <a:pt x="1048" y="465"/>
                </a:lnTo>
                <a:lnTo>
                  <a:pt x="1088" y="441"/>
                </a:lnTo>
                <a:lnTo>
                  <a:pt x="1088" y="417"/>
                </a:lnTo>
                <a:lnTo>
                  <a:pt x="1017" y="441"/>
                </a:lnTo>
                <a:lnTo>
                  <a:pt x="937" y="457"/>
                </a:lnTo>
                <a:lnTo>
                  <a:pt x="874" y="465"/>
                </a:lnTo>
                <a:lnTo>
                  <a:pt x="818" y="465"/>
                </a:lnTo>
                <a:lnTo>
                  <a:pt x="754" y="465"/>
                </a:lnTo>
                <a:lnTo>
                  <a:pt x="699" y="457"/>
                </a:lnTo>
                <a:lnTo>
                  <a:pt x="612" y="449"/>
                </a:lnTo>
                <a:lnTo>
                  <a:pt x="556" y="441"/>
                </a:lnTo>
                <a:lnTo>
                  <a:pt x="508" y="425"/>
                </a:lnTo>
                <a:lnTo>
                  <a:pt x="469" y="417"/>
                </a:lnTo>
                <a:lnTo>
                  <a:pt x="421" y="394"/>
                </a:lnTo>
                <a:lnTo>
                  <a:pt x="381" y="378"/>
                </a:lnTo>
                <a:lnTo>
                  <a:pt x="334" y="347"/>
                </a:lnTo>
                <a:lnTo>
                  <a:pt x="286" y="315"/>
                </a:lnTo>
                <a:lnTo>
                  <a:pt x="246" y="284"/>
                </a:lnTo>
                <a:lnTo>
                  <a:pt x="214" y="244"/>
                </a:lnTo>
                <a:lnTo>
                  <a:pt x="183" y="205"/>
                </a:lnTo>
                <a:lnTo>
                  <a:pt x="159" y="150"/>
                </a:lnTo>
                <a:lnTo>
                  <a:pt x="151" y="95"/>
                </a:lnTo>
                <a:lnTo>
                  <a:pt x="143" y="32"/>
                </a:lnTo>
                <a:lnTo>
                  <a:pt x="103" y="32"/>
                </a:lnTo>
                <a:lnTo>
                  <a:pt x="79" y="24"/>
                </a:lnTo>
                <a:lnTo>
                  <a:pt x="56" y="16"/>
                </a:lnTo>
                <a:lnTo>
                  <a:pt x="24" y="8"/>
                </a:lnTo>
                <a:lnTo>
                  <a:pt x="0" y="0"/>
                </a:lnTo>
                <a:lnTo>
                  <a:pt x="8" y="63"/>
                </a:lnTo>
                <a:lnTo>
                  <a:pt x="24" y="118"/>
                </a:lnTo>
              </a:path>
            </a:pathLst>
          </a:custGeom>
          <a:solidFill>
            <a:srgbClr val="F7668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30" name="Rectangle 5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Effects of Size on Response</a:t>
            </a:r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On-screen Show (4:3)</PresentationFormat>
  <Paragraphs>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Key Words</vt:lpstr>
      <vt:lpstr>Effects of Amount on Response</vt:lpstr>
      <vt:lpstr>Effects of Size on Response</vt:lpstr>
    </vt:vector>
  </TitlesOfParts>
  <Company>INND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Words</dc:title>
  <dc:creator>Steven Gilbert</dc:creator>
  <cp:lastModifiedBy>Steven Gilbert</cp:lastModifiedBy>
  <cp:revision>1</cp:revision>
  <dcterms:created xsi:type="dcterms:W3CDTF">2012-01-23T17:26:42Z</dcterms:created>
  <dcterms:modified xsi:type="dcterms:W3CDTF">2020-11-11T04:20:15Z</dcterms:modified>
</cp:coreProperties>
</file>